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FA"/>
    <a:srgbClr val="AF6F32"/>
    <a:srgbClr val="727171"/>
    <a:srgbClr val="F6F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007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102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s D. Ramirez Madrid" userId="c60b3a8344c5abc0" providerId="LiveId" clId="{42A7B5D2-335E-452D-A9A6-55BE860748B3}"/>
    <pc:docChg chg="undo custSel modSld modMainMaster">
      <pc:chgData name="Andres D. Ramirez Madrid" userId="c60b3a8344c5abc0" providerId="LiveId" clId="{42A7B5D2-335E-452D-A9A6-55BE860748B3}" dt="2025-10-09T22:45:16.507" v="2"/>
      <pc:docMkLst>
        <pc:docMk/>
      </pc:docMkLst>
      <pc:sldChg chg="modSp">
        <pc:chgData name="Andres D. Ramirez Madrid" userId="c60b3a8344c5abc0" providerId="LiveId" clId="{42A7B5D2-335E-452D-A9A6-55BE860748B3}" dt="2025-10-09T22:45:16.507" v="2"/>
        <pc:sldMkLst>
          <pc:docMk/>
          <pc:sldMk cId="2741920748" sldId="258"/>
        </pc:sldMkLst>
      </pc:sldChg>
      <pc:sldMasterChg chg="modSldLayout">
        <pc:chgData name="Andres D. Ramirez Madrid" userId="c60b3a8344c5abc0" providerId="LiveId" clId="{42A7B5D2-335E-452D-A9A6-55BE860748B3}" dt="2025-10-09T22:45:09.015" v="1" actId="1076"/>
        <pc:sldMasterMkLst>
          <pc:docMk/>
          <pc:sldMasterMk cId="388459261" sldId="2147483648"/>
        </pc:sldMasterMkLst>
        <pc:sldLayoutChg chg="modSp mod">
          <pc:chgData name="Andres D. Ramirez Madrid" userId="c60b3a8344c5abc0" providerId="LiveId" clId="{42A7B5D2-335E-452D-A9A6-55BE860748B3}" dt="2025-10-09T22:45:09.015" v="1" actId="1076"/>
          <pc:sldLayoutMkLst>
            <pc:docMk/>
            <pc:sldMasterMk cId="388459261" sldId="2147483648"/>
            <pc:sldLayoutMk cId="1719596168" sldId="2147483649"/>
          </pc:sldLayoutMkLst>
          <pc:picChg chg="mod">
            <ac:chgData name="Andres D. Ramirez Madrid" userId="c60b3a8344c5abc0" providerId="LiveId" clId="{42A7B5D2-335E-452D-A9A6-55BE860748B3}" dt="2025-10-09T22:45:09.015" v="1" actId="1076"/>
            <ac:picMkLst>
              <pc:docMk/>
              <pc:sldMasterMk cId="388459261" sldId="2147483648"/>
              <pc:sldLayoutMk cId="1719596168" sldId="2147483649"/>
              <ac:picMk id="5" creationId="{DF38B6DD-01AB-C0FE-0243-AD8223A501CF}"/>
            </ac:picMkLst>
          </pc:picChg>
          <pc:cxnChg chg="mod">
            <ac:chgData name="Andres D. Ramirez Madrid" userId="c60b3a8344c5abc0" providerId="LiveId" clId="{42A7B5D2-335E-452D-A9A6-55BE860748B3}" dt="2025-10-09T22:45:09.015" v="1" actId="1076"/>
            <ac:cxnSpMkLst>
              <pc:docMk/>
              <pc:sldMasterMk cId="388459261" sldId="2147483648"/>
              <pc:sldLayoutMk cId="1719596168" sldId="2147483649"/>
              <ac:cxnSpMk id="13" creationId="{8999F127-CAF7-E359-779C-6B960C23930C}"/>
            </ac:cxnSpMkLst>
          </pc:cxnChg>
        </pc:sldLayoutChg>
      </pc:sldMasterChg>
    </pc:docChg>
  </pc:docChgLst>
  <pc:docChgLst>
    <pc:chgData name="Andres D. Ramirez Madrid" userId="c60b3a8344c5abc0" providerId="LiveId" clId="{2784D191-233C-42C9-BE19-92B4A5DC31CC}"/>
    <pc:docChg chg="custSel modSld">
      <pc:chgData name="Andres D. Ramirez Madrid" userId="c60b3a8344c5abc0" providerId="LiveId" clId="{2784D191-233C-42C9-BE19-92B4A5DC31CC}" dt="2025-10-13T15:14:33.177" v="1" actId="700"/>
      <pc:docMkLst>
        <pc:docMk/>
      </pc:docMkLst>
      <pc:sldChg chg="addSp delSp modSp mod modClrScheme chgLayout">
        <pc:chgData name="Andres D. Ramirez Madrid" userId="c60b3a8344c5abc0" providerId="LiveId" clId="{2784D191-233C-42C9-BE19-92B4A5DC31CC}" dt="2025-10-13T15:14:33.177" v="1" actId="700"/>
        <pc:sldMkLst>
          <pc:docMk/>
          <pc:sldMk cId="2741920748" sldId="258"/>
        </pc:sldMkLst>
        <pc:spChg chg="add del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2" creationId="{BBA4A8C4-F770-A7F5-5B55-E348981C41FA}"/>
          </ac:spMkLst>
        </pc:spChg>
        <pc:spChg chg="add del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3" creationId="{6AAF5295-95FB-AD0E-58F4-3D5F604DE7A0}"/>
          </ac:spMkLst>
        </pc:spChg>
        <pc:spChg chg="del mod ord">
          <ac:chgData name="Andres D. Ramirez Madrid" userId="c60b3a8344c5abc0" providerId="LiveId" clId="{2784D191-233C-42C9-BE19-92B4A5DC31CC}" dt="2025-10-13T15:14:28.030" v="0" actId="700"/>
          <ac:spMkLst>
            <pc:docMk/>
            <pc:sldMk cId="2741920748" sldId="258"/>
            <ac:spMk id="4" creationId="{9F709057-EA52-2353-87E5-8CD890D9A5AD}"/>
          </ac:spMkLst>
        </pc:spChg>
        <pc:spChg chg="del mod ord">
          <ac:chgData name="Andres D. Ramirez Madrid" userId="c60b3a8344c5abc0" providerId="LiveId" clId="{2784D191-233C-42C9-BE19-92B4A5DC31CC}" dt="2025-10-13T15:14:28.030" v="0" actId="700"/>
          <ac:spMkLst>
            <pc:docMk/>
            <pc:sldMk cId="2741920748" sldId="258"/>
            <ac:spMk id="5" creationId="{678AAF24-18D6-45DE-2B2C-994A0F4DA1AD}"/>
          </ac:spMkLst>
        </pc:spChg>
        <pc:spChg chg="add del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6" creationId="{4B1D23C0-6C3A-112E-0C79-CDF1A38D8B30}"/>
          </ac:spMkLst>
        </pc:spChg>
        <pc:spChg chg="add del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7" creationId="{6291C2ED-B433-4B1B-5C1E-C9FEEEFEE425}"/>
          </ac:spMkLst>
        </pc:spChg>
        <pc:spChg chg="add del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8" creationId="{7215B15A-3707-BACB-7946-6C106D815882}"/>
          </ac:spMkLst>
        </pc:spChg>
        <pc:spChg chg="add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9" creationId="{CBDD1285-382E-D0A5-5D3A-BAE5874DF2C0}"/>
          </ac:spMkLst>
        </pc:spChg>
        <pc:spChg chg="add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10" creationId="{5B9EECB9-E157-2DE6-9B69-1AE93E25DB60}"/>
          </ac:spMkLst>
        </pc:spChg>
        <pc:spChg chg="add mod ord">
          <ac:chgData name="Andres D. Ramirez Madrid" userId="c60b3a8344c5abc0" providerId="LiveId" clId="{2784D191-233C-42C9-BE19-92B4A5DC31CC}" dt="2025-10-13T15:14:33.177" v="1" actId="700"/>
          <ac:spMkLst>
            <pc:docMk/>
            <pc:sldMk cId="2741920748" sldId="258"/>
            <ac:spMk id="11" creationId="{DCF5CD30-F8C4-1C23-3454-A197F80C0E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E2F9E5E7-8CEF-5C00-B6B0-EF5004E507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765962"/>
            <a:ext cx="12192000" cy="109203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CEE60DA-DFE6-217A-CBBF-BA3CA28D786B}"/>
              </a:ext>
            </a:extLst>
          </p:cNvPr>
          <p:cNvSpPr/>
          <p:nvPr userDrawn="1"/>
        </p:nvSpPr>
        <p:spPr>
          <a:xfrm>
            <a:off x="0" y="0"/>
            <a:ext cx="12192000" cy="5843499"/>
          </a:xfrm>
          <a:prstGeom prst="rect">
            <a:avLst/>
          </a:prstGeom>
          <a:solidFill>
            <a:srgbClr val="F6F6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6D586A-CC10-CF0C-0712-52D630201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4057" y="1310279"/>
            <a:ext cx="10043886" cy="2261734"/>
          </a:xfrm>
        </p:spPr>
        <p:txBody>
          <a:bodyPr anchor="b">
            <a:normAutofit/>
          </a:bodyPr>
          <a:lstStyle>
            <a:lvl1pPr algn="ctr">
              <a:defRPr sz="5500" b="1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E7BD7E-FA4E-1E51-4B38-90958161A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86514"/>
            <a:ext cx="9144000" cy="671286"/>
          </a:xfrm>
        </p:spPr>
        <p:txBody>
          <a:bodyPr/>
          <a:lstStyle>
            <a:lvl1pPr marL="0" indent="0" algn="ctr">
              <a:buNone/>
              <a:defRPr sz="240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pic>
        <p:nvPicPr>
          <p:cNvPr id="7" name="Picture 4" descr="...">
            <a:extLst>
              <a:ext uri="{FF2B5EF4-FFF2-40B4-BE49-F238E27FC236}">
                <a16:creationId xmlns:a16="http://schemas.microsoft.com/office/drawing/2014/main" id="{31401DAA-DF49-0D6C-77CA-3DA2C1E433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566" y="6026749"/>
            <a:ext cx="1476936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undefined">
            <a:extLst>
              <a:ext uri="{FF2B5EF4-FFF2-40B4-BE49-F238E27FC236}">
                <a16:creationId xmlns:a16="http://schemas.microsoft.com/office/drawing/2014/main" id="{84A99C80-1FE1-4548-46C1-B881250EF4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5474" y="6026749"/>
            <a:ext cx="1061523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5A040CD4-740F-DDE0-58FE-4ACF99822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422" y="5899031"/>
            <a:ext cx="2811049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8999F127-CAF7-E359-779C-6B960C23930C}"/>
              </a:ext>
            </a:extLst>
          </p:cNvPr>
          <p:cNvCxnSpPr>
            <a:cxnSpLocks/>
          </p:cNvCxnSpPr>
          <p:nvPr userDrawn="1"/>
        </p:nvCxnSpPr>
        <p:spPr>
          <a:xfrm>
            <a:off x="0" y="808264"/>
            <a:ext cx="9433711" cy="0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DF38B6DD-01AB-C0FE-0243-AD8223A501C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4750" y="-39178"/>
            <a:ext cx="1068721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96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95CC1-0344-2EB5-7880-25E8815C5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156C2A-ACA0-8B0F-B0FA-E6651E490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6A4060-8085-0FA8-A58B-A5C044B2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AC5E07-75E5-6E0C-B013-4D3412016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43202-1375-A935-0C41-7B67EE599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46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2C8AA0-D8A8-89EB-5E0D-D91DD113B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674712-7C5D-3495-E86C-C83F2FD90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53C75F-68E2-1B30-92BD-9FA4DC485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355000-1334-F711-AC32-554B0C05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A07DA9-B5E7-ECD7-ABDB-BA1C6C95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866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89A1EB-E1BC-BB52-CF3D-7C8D1E7BC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D3F02B-0EC2-880C-EBA7-92519059C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1046AD-1600-F2CE-BB40-C851377AB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D3F12C-6433-CB43-FA00-0F3921182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63490-BCAC-8B02-2B6D-0EFF3201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021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E5E387-6F6D-8117-BED8-DA5A901B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CF00A4-FB58-E7B8-8FCF-B89B6FBC7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A485AB-EF3B-FBDB-BB6E-B53B07483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DABB7F-CB1B-4AA2-E083-CF35F8CB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62B8F-0054-5336-A281-01D4B819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371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AA9A1-151F-0F8B-F3EF-A828CC08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384F06-BB58-928E-B76F-E2E4D9C7E4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029FF7B-8A09-838F-8074-FC80C798A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171867-D12F-F4A7-91F2-50CC0451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2F0400-2A5F-D364-DE73-D247E8EBA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F15666-4BD2-A4B7-0CDD-C77120D48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78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D0EC6-20AA-143F-2109-4E3A67EDC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6DC0F3-398C-5243-4D73-BD4CA22D5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5EF438-F1EB-BC4C-7B53-946BF94F9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63C7E4-D7D1-6074-DF4A-442D22F62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0B0067-46B2-B766-D77E-1CC380B03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6671055-8BCC-C457-C78F-91616F9C5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5B205E-035E-E220-03CF-82169D79C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1658C3F-9024-4767-AD25-2C0A760B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933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65170-8797-725C-B9CB-94890548A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8C29220-19F1-3475-004F-54CFE6585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BBBB2AB-45B9-F01B-4D0A-0CA497F3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C3DD428-6D62-1E5C-C533-97E00D32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0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62EBC9-AEDC-0FE7-E8DD-43579040C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12C1A53-8069-951B-5BF7-BE9D1626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8C75E8-E697-D9CA-8A4A-878FAEF2E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080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1ADD4E-3005-8C0A-188C-E9D7242C2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00763D-10EE-A5E7-F394-A7C8DC88C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721263-9808-A3D7-2A8D-3C5DCAA9F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366F99-D8D2-6787-3E46-42D8C4590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EC0795-D374-DB3B-43AA-0ECEF2253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0C984F-D1FE-3295-1154-CE060BAC0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740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2BA7A-7A3C-883E-7DD9-882BF1A1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AFC1F0F-518A-3AE8-B9C4-3E52DAC77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8AED9A-C620-E60D-0F75-8848296A0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524262-56CD-57FF-D198-3CD8B1819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5F6A-B687-4351-BAF7-1281A22E9985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B473B7-60BE-6C57-F7B1-43C6E9C3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96608A-2321-FAA2-7A36-981A0997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24-0191-4F42-8ADD-43534C2EE1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8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D482ED5-5AB7-7466-3F29-A8D04DBF9DC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0"/>
          </a:blip>
          <a:stretch>
            <a:fillRect/>
          </a:stretch>
        </p:blipFill>
        <p:spPr>
          <a:xfrm>
            <a:off x="0" y="5765962"/>
            <a:ext cx="12192000" cy="1092038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123D62A9-D912-DBD5-8F56-C250EC47ABE8}"/>
              </a:ext>
            </a:extLst>
          </p:cNvPr>
          <p:cNvSpPr/>
          <p:nvPr userDrawn="1"/>
        </p:nvSpPr>
        <p:spPr>
          <a:xfrm>
            <a:off x="0" y="-19051"/>
            <a:ext cx="12192000" cy="5857875"/>
          </a:xfrm>
          <a:prstGeom prst="rect">
            <a:avLst/>
          </a:prstGeom>
          <a:solidFill>
            <a:srgbClr val="FBFB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4707A5-B559-5407-2022-25AAB0868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8512"/>
            <a:ext cx="10515600" cy="82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866C08-2788-88F9-AE9F-6BF92965E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4CDD5E-0192-C4EF-15C6-AB205C0935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72625F6A-B687-4351-BAF7-1281A22E9985}" type="datetimeFigureOut">
              <a:rPr lang="es-CL" smtClean="0"/>
              <a:pPr/>
              <a:t>13-10-2025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1B43BC-CD4C-975F-BFCD-5D53A87620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C7E60-89EE-11B9-D133-E09849460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9A0DB224-0191-4F42-8ADD-43534C2EE1BB}" type="slidenum">
              <a:rPr lang="es-CL" smtClean="0"/>
              <a:pPr/>
              <a:t>‹Nº›</a:t>
            </a:fld>
            <a:endParaRPr lang="es-CL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4006C153-A4E2-FD04-69E4-58CE41665ECA}"/>
              </a:ext>
            </a:extLst>
          </p:cNvPr>
          <p:cNvCxnSpPr>
            <a:cxnSpLocks/>
          </p:cNvCxnSpPr>
          <p:nvPr userDrawn="1"/>
        </p:nvCxnSpPr>
        <p:spPr>
          <a:xfrm>
            <a:off x="0" y="798739"/>
            <a:ext cx="9433711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2">
            <a:extLst>
              <a:ext uri="{FF2B5EF4-FFF2-40B4-BE49-F238E27FC236}">
                <a16:creationId xmlns:a16="http://schemas.microsoft.com/office/drawing/2014/main" id="{B8449C3A-E873-C6AD-E198-998F9F367D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92" y="61046"/>
            <a:ext cx="2108287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5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4DD26-445D-D4CC-402D-6EF9A021A2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86E0AB-54C6-15C9-B74D-8C42294C10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527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2FB37-F28C-47B6-AE93-69F64204C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6CDE3D-2239-9F0F-2B27-C93C7E68E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9130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CBDD1285-382E-D0A5-5D3A-BAE5874DF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5B9EECB9-E157-2DE6-9B69-1AE93E25DB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DCF5CD30-F8C4-1C23-3454-A197F80C0E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19207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Arial</vt:lpstr>
      <vt:lpstr>Microsoft Sans Serif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Andres D. Ramirez Madrid</dc:creator>
  <cp:lastModifiedBy>Andres D. Ramirez Madrid</cp:lastModifiedBy>
  <cp:revision>3</cp:revision>
  <dcterms:created xsi:type="dcterms:W3CDTF">2025-10-07T21:21:38Z</dcterms:created>
  <dcterms:modified xsi:type="dcterms:W3CDTF">2025-10-13T15:14:38Z</dcterms:modified>
</cp:coreProperties>
</file>