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sldIdLst>
    <p:sldId id="256" r:id="rId5"/>
  </p:sldIdLst>
  <p:sldSz cx="30600650" cy="41400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96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4"/>
    <a:srgbClr val="616161"/>
    <a:srgbClr val="E8E8E8"/>
    <a:srgbClr val="CACACB"/>
    <a:srgbClr val="D59A65"/>
    <a:srgbClr val="A767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C770A4-93C0-4DBE-B934-65C5D8C35831}" v="1" dt="2025-06-11T14:55:00.9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340" y="-608"/>
      </p:cViewPr>
      <p:guideLst>
        <p:guide orient="horz" pos="13040"/>
        <p:guide pos="96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és David Ramírez Madrid" userId="S::aramirezm@udec.cl::64e3566d-c78b-48ff-a551-0e8658fa439a" providerId="AD" clId="Web-{7DC770A4-93C0-4DBE-B934-65C5D8C35831}"/>
    <pc:docChg chg="modSld">
      <pc:chgData name="Andrés David Ramírez Madrid" userId="S::aramirezm@udec.cl::64e3566d-c78b-48ff-a551-0e8658fa439a" providerId="AD" clId="Web-{7DC770A4-93C0-4DBE-B934-65C5D8C35831}" dt="2025-06-11T14:55:00.903" v="0"/>
      <pc:docMkLst>
        <pc:docMk/>
      </pc:docMkLst>
      <pc:sldChg chg="mod modShow">
        <pc:chgData name="Andrés David Ramírez Madrid" userId="S::aramirezm@udec.cl::64e3566d-c78b-48ff-a551-0e8658fa439a" providerId="AD" clId="Web-{7DC770A4-93C0-4DBE-B934-65C5D8C35831}" dt="2025-06-11T14:55:00.903" v="0"/>
        <pc:sldMkLst>
          <pc:docMk/>
          <pc:sldMk cId="2822150473" sldId="256"/>
        </pc:sldMkLst>
      </pc:sldChg>
    </pc:docChg>
  </pc:docChgLst>
  <pc:docChgLst>
    <pc:chgData name="Andres D. Ramirez Madrid" userId="c60b3a8344c5abc0" providerId="LiveId" clId="{BB114F76-3CA2-4383-80C1-448FB540439D}"/>
    <pc:docChg chg="undo custSel modSld modMainMaster">
      <pc:chgData name="Andres D. Ramirez Madrid" userId="c60b3a8344c5abc0" providerId="LiveId" clId="{BB114F76-3CA2-4383-80C1-448FB540439D}" dt="2025-06-06T19:05:43.748" v="243" actId="478"/>
      <pc:docMkLst>
        <pc:docMk/>
      </pc:docMkLst>
      <pc:sldChg chg="modSp">
        <pc:chgData name="Andres D. Ramirez Madrid" userId="c60b3a8344c5abc0" providerId="LiveId" clId="{BB114F76-3CA2-4383-80C1-448FB540439D}" dt="2025-06-06T16:41:57.327" v="0"/>
        <pc:sldMkLst>
          <pc:docMk/>
          <pc:sldMk cId="2822150473" sldId="256"/>
        </pc:sldMkLst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25" creationId="{D0C229B6-8472-5DFF-9E61-4930AB322546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26" creationId="{69AA0B20-86C0-E5BB-8147-45E88175B600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27" creationId="{3C66F6F4-A720-E176-9097-EF83D550CA91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28" creationId="{4B3C71CF-C135-FA17-0948-AADFBC6E688F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29" creationId="{CBAF22EB-50A5-345F-E250-FECD4E769661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30" creationId="{84241A94-7DE0-AFD1-41F9-8DA614FCC30D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31" creationId="{FF464AEB-D10C-D348-EA4F-F924A5C3E294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32" creationId="{2886D8F2-5F71-2918-188A-022E7A304E4E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33" creationId="{6FDC977B-0982-8587-FDCB-327396365B60}"/>
          </ac:spMkLst>
        </pc:spChg>
        <pc:spChg chg="mod">
          <ac:chgData name="Andres D. Ramirez Madrid" userId="c60b3a8344c5abc0" providerId="LiveId" clId="{BB114F76-3CA2-4383-80C1-448FB540439D}" dt="2025-06-06T16:41:57.327" v="0"/>
          <ac:spMkLst>
            <pc:docMk/>
            <pc:sldMk cId="2822150473" sldId="256"/>
            <ac:spMk id="34" creationId="{95F92EF9-7677-E5E3-4FE9-94623E934A0F}"/>
          </ac:spMkLst>
        </pc:spChg>
      </pc:sldChg>
      <pc:sldChg chg="modSp">
        <pc:chgData name="Andres D. Ramirez Madrid" userId="c60b3a8344c5abc0" providerId="LiveId" clId="{BB114F76-3CA2-4383-80C1-448FB540439D}" dt="2025-06-06T16:42:10.194" v="1"/>
        <pc:sldMkLst>
          <pc:docMk/>
          <pc:sldMk cId="1967653661" sldId="257"/>
        </pc:sldMkLst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2" creationId="{2AD7BEF8-F407-FCF5-FA8A-8BD6A266E198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3" creationId="{D73523A4-76CE-71F9-9B87-FCD5C7B01452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4" creationId="{756F700F-2056-A3A3-846D-E5BEDBF89A39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5" creationId="{722AA0AF-F489-61EF-9F95-952DBEEA5D15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6" creationId="{CE43C311-3883-EFA9-7A0E-466714360610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7" creationId="{284A6E0E-A462-CDB7-E525-6DD4CCA3D9BB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8" creationId="{F0B3F52A-2618-0A2D-A540-00B234F856A5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9" creationId="{2F012195-0FEB-67AB-028F-E516EAB06D32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10" creationId="{89086EA7-961E-A33F-396B-B29A4527FC9A}"/>
          </ac:spMkLst>
        </pc:spChg>
        <pc:spChg chg="mod">
          <ac:chgData name="Andres D. Ramirez Madrid" userId="c60b3a8344c5abc0" providerId="LiveId" clId="{BB114F76-3CA2-4383-80C1-448FB540439D}" dt="2025-06-06T16:42:10.194" v="1"/>
          <ac:spMkLst>
            <pc:docMk/>
            <pc:sldMk cId="1967653661" sldId="257"/>
            <ac:spMk id="11" creationId="{F64B16B6-B454-2866-AC81-A4FB9CF05830}"/>
          </ac:spMkLst>
        </pc:spChg>
      </pc:sldChg>
      <pc:sldMasterChg chg="addSp delSp modSp mod">
        <pc:chgData name="Andres D. Ramirez Madrid" userId="c60b3a8344c5abc0" providerId="LiveId" clId="{BB114F76-3CA2-4383-80C1-448FB540439D}" dt="2025-06-06T19:05:43.748" v="243" actId="478"/>
        <pc:sldMasterMkLst>
          <pc:docMk/>
          <pc:sldMasterMk cId="1591491224" sldId="2147483692"/>
        </pc:sldMasterMkLst>
        <pc:spChg chg="mod ord">
          <ac:chgData name="Andres D. Ramirez Madrid" userId="c60b3a8344c5abc0" providerId="LiveId" clId="{BB114F76-3CA2-4383-80C1-448FB540439D}" dt="2025-06-06T17:01:18.500" v="117" actId="167"/>
          <ac:spMkLst>
            <pc:docMk/>
            <pc:sldMasterMk cId="1591491224" sldId="2147483692"/>
            <ac:spMk id="7" creationId="{11BBA5AE-2150-26CA-1935-6D2138863377}"/>
          </ac:spMkLst>
        </pc:spChg>
        <pc:spChg chg="add mod">
          <ac:chgData name="Andres D. Ramirez Madrid" userId="c60b3a8344c5abc0" providerId="LiveId" clId="{BB114F76-3CA2-4383-80C1-448FB540439D}" dt="2025-06-06T17:01:54.217" v="140" actId="14100"/>
          <ac:spMkLst>
            <pc:docMk/>
            <pc:sldMasterMk cId="1591491224" sldId="2147483692"/>
            <ac:spMk id="14" creationId="{F77B8B2D-45EE-7F71-A24F-E0283A0966EC}"/>
          </ac:spMkLst>
        </pc:spChg>
        <pc:spChg chg="add mod">
          <ac:chgData name="Andres D. Ramirez Madrid" userId="c60b3a8344c5abc0" providerId="LiveId" clId="{BB114F76-3CA2-4383-80C1-448FB540439D}" dt="2025-06-06T19:00:15.122" v="178" actId="14100"/>
          <ac:spMkLst>
            <pc:docMk/>
            <pc:sldMasterMk cId="1591491224" sldId="2147483692"/>
            <ac:spMk id="17" creationId="{21B9C438-72EB-6AA1-B60F-3E07E51868E7}"/>
          </ac:spMkLst>
        </pc:spChg>
        <pc:spChg chg="add mod">
          <ac:chgData name="Andres D. Ramirez Madrid" userId="c60b3a8344c5abc0" providerId="LiveId" clId="{BB114F76-3CA2-4383-80C1-448FB540439D}" dt="2025-06-06T19:00:26.606" v="180" actId="14100"/>
          <ac:spMkLst>
            <pc:docMk/>
            <pc:sldMasterMk cId="1591491224" sldId="2147483692"/>
            <ac:spMk id="19" creationId="{F24EC4FA-D23E-5BDE-10CD-F37B49B64188}"/>
          </ac:spMkLst>
        </pc:spChg>
        <pc:spChg chg="add mod">
          <ac:chgData name="Andres D. Ramirez Madrid" userId="c60b3a8344c5abc0" providerId="LiveId" clId="{BB114F76-3CA2-4383-80C1-448FB540439D}" dt="2025-06-06T19:00:40.595" v="181"/>
          <ac:spMkLst>
            <pc:docMk/>
            <pc:sldMasterMk cId="1591491224" sldId="2147483692"/>
            <ac:spMk id="20" creationId="{7A3632FF-8CE6-DFC0-99F2-B4060DC9520C}"/>
          </ac:spMkLst>
        </pc:spChg>
        <pc:spChg chg="add mod">
          <ac:chgData name="Andres D. Ramirez Madrid" userId="c60b3a8344c5abc0" providerId="LiveId" clId="{BB114F76-3CA2-4383-80C1-448FB540439D}" dt="2025-06-06T19:01:08.640" v="186" actId="14100"/>
          <ac:spMkLst>
            <pc:docMk/>
            <pc:sldMasterMk cId="1591491224" sldId="2147483692"/>
            <ac:spMk id="21" creationId="{814722F9-04AF-EDB4-D7D2-067745FD33BB}"/>
          </ac:spMkLst>
        </pc:spChg>
        <pc:spChg chg="add del mod">
          <ac:chgData name="Andres D. Ramirez Madrid" userId="c60b3a8344c5abc0" providerId="LiveId" clId="{BB114F76-3CA2-4383-80C1-448FB540439D}" dt="2025-06-06T19:05:21.038" v="236" actId="1036"/>
          <ac:spMkLst>
            <pc:docMk/>
            <pc:sldMasterMk cId="1591491224" sldId="2147483692"/>
            <ac:spMk id="22" creationId="{928B4B1E-8DF9-30D3-ADC8-78E2E0D083AA}"/>
          </ac:spMkLst>
        </pc:spChg>
        <pc:picChg chg="mod modCrop">
          <ac:chgData name="Andres D. Ramirez Madrid" userId="c60b3a8344c5abc0" providerId="LiveId" clId="{BB114F76-3CA2-4383-80C1-448FB540439D}" dt="2025-06-06T18:57:27.342" v="154" actId="732"/>
          <ac:picMkLst>
            <pc:docMk/>
            <pc:sldMasterMk cId="1591491224" sldId="2147483692"/>
            <ac:picMk id="4" creationId="{69CD39EF-CA40-4B5A-6C55-B1CFCC67153A}"/>
          </ac:picMkLst>
        </pc:picChg>
        <pc:picChg chg="mod">
          <ac:chgData name="Andres D. Ramirez Madrid" userId="c60b3a8344c5abc0" providerId="LiveId" clId="{BB114F76-3CA2-4383-80C1-448FB540439D}" dt="2025-06-06T17:02:06.147" v="146" actId="1037"/>
          <ac:picMkLst>
            <pc:docMk/>
            <pc:sldMasterMk cId="1591491224" sldId="2147483692"/>
            <ac:picMk id="5" creationId="{28907930-9C34-EFF6-CC1A-0CE44817FA32}"/>
          </ac:picMkLst>
        </pc:picChg>
        <pc:picChg chg="mod">
          <ac:chgData name="Andres D. Ramirez Madrid" userId="c60b3a8344c5abc0" providerId="LiveId" clId="{BB114F76-3CA2-4383-80C1-448FB540439D}" dt="2025-06-06T19:05:33.696" v="241" actId="14100"/>
          <ac:picMkLst>
            <pc:docMk/>
            <pc:sldMasterMk cId="1591491224" sldId="2147483692"/>
            <ac:picMk id="6" creationId="{70CE02BD-8192-FFD8-3359-D042E38D92A3}"/>
          </ac:picMkLst>
        </pc:picChg>
        <pc:picChg chg="add del mod">
          <ac:chgData name="Andres D. Ramirez Madrid" userId="c60b3a8344c5abc0" providerId="LiveId" clId="{BB114F76-3CA2-4383-80C1-448FB540439D}" dt="2025-06-06T16:55:53.008" v="13" actId="21"/>
          <ac:picMkLst>
            <pc:docMk/>
            <pc:sldMasterMk cId="1591491224" sldId="2147483692"/>
            <ac:picMk id="9" creationId="{D64D8408-D61F-0569-079D-8E5C87017C05}"/>
          </ac:picMkLst>
        </pc:picChg>
        <pc:picChg chg="add mod ord modCrop">
          <ac:chgData name="Andres D. Ramirez Madrid" userId="c60b3a8344c5abc0" providerId="LiveId" clId="{BB114F76-3CA2-4383-80C1-448FB540439D}" dt="2025-06-06T19:04:46.110" v="230" actId="1076"/>
          <ac:picMkLst>
            <pc:docMk/>
            <pc:sldMasterMk cId="1591491224" sldId="2147483692"/>
            <ac:picMk id="10" creationId="{D64D8408-D61F-0569-079D-8E5C87017C05}"/>
          </ac:picMkLst>
        </pc:picChg>
        <pc:picChg chg="add del mod">
          <ac:chgData name="Andres D. Ramirez Madrid" userId="c60b3a8344c5abc0" providerId="LiveId" clId="{BB114F76-3CA2-4383-80C1-448FB540439D}" dt="2025-06-06T19:05:43.748" v="243" actId="478"/>
          <ac:picMkLst>
            <pc:docMk/>
            <pc:sldMasterMk cId="1591491224" sldId="2147483692"/>
            <ac:picMk id="11" creationId="{4009D0EE-EEAE-9B3A-1126-D7E709CA84CE}"/>
          </ac:picMkLst>
        </pc:picChg>
        <pc:picChg chg="add del mod ord">
          <ac:chgData name="Andres D. Ramirez Madrid" userId="c60b3a8344c5abc0" providerId="LiveId" clId="{BB114F76-3CA2-4383-80C1-448FB540439D}" dt="2025-06-06T19:05:43.748" v="243" actId="478"/>
          <ac:picMkLst>
            <pc:docMk/>
            <pc:sldMasterMk cId="1591491224" sldId="2147483692"/>
            <ac:picMk id="12" creationId="{59661AFB-7AF9-EEE4-E0F7-65F32B634393}"/>
          </ac:picMkLst>
        </pc:picChg>
        <pc:picChg chg="add mod modCrop">
          <ac:chgData name="Andres D. Ramirez Madrid" userId="c60b3a8344c5abc0" providerId="LiveId" clId="{BB114F76-3CA2-4383-80C1-448FB540439D}" dt="2025-06-06T16:58:08.217" v="44" actId="732"/>
          <ac:picMkLst>
            <pc:docMk/>
            <pc:sldMasterMk cId="1591491224" sldId="2147483692"/>
            <ac:picMk id="13" creationId="{B455BC2F-5AE9-B88D-FE62-28A4E4A85446}"/>
          </ac:picMkLst>
        </pc:picChg>
        <pc:picChg chg="add del mod">
          <ac:chgData name="Andres D. Ramirez Madrid" userId="c60b3a8344c5abc0" providerId="LiveId" clId="{BB114F76-3CA2-4383-80C1-448FB540439D}" dt="2025-06-06T19:05:43.748" v="243" actId="478"/>
          <ac:picMkLst>
            <pc:docMk/>
            <pc:sldMasterMk cId="1591491224" sldId="2147483692"/>
            <ac:picMk id="15" creationId="{CEFCDBDC-FA6E-0C58-A8B4-77358CEBEE22}"/>
          </ac:picMkLst>
        </pc:picChg>
        <pc:picChg chg="add mod">
          <ac:chgData name="Andres D. Ramirez Madrid" userId="c60b3a8344c5abc0" providerId="LiveId" clId="{BB114F76-3CA2-4383-80C1-448FB540439D}" dt="2025-06-06T17:02:55.853" v="153" actId="1076"/>
          <ac:picMkLst>
            <pc:docMk/>
            <pc:sldMasterMk cId="1591491224" sldId="2147483692"/>
            <ac:picMk id="16" creationId="{FC01409E-4E42-B21A-52F5-82764E1F0D02}"/>
          </ac:picMkLst>
        </pc:picChg>
        <pc:picChg chg="add mod modCrop">
          <ac:chgData name="Andres D. Ramirez Madrid" userId="c60b3a8344c5abc0" providerId="LiveId" clId="{BB114F76-3CA2-4383-80C1-448FB540439D}" dt="2025-06-06T18:58:59.604" v="168" actId="1076"/>
          <ac:picMkLst>
            <pc:docMk/>
            <pc:sldMasterMk cId="1591491224" sldId="2147483692"/>
            <ac:picMk id="18" creationId="{AC1C686B-17E2-0966-3C4D-FA34884345AA}"/>
          </ac:picMkLst>
        </pc:picChg>
        <pc:picChg chg="mod">
          <ac:chgData name="Andres D. Ramirez Madrid" userId="c60b3a8344c5abc0" providerId="LiveId" clId="{BB114F76-3CA2-4383-80C1-448FB540439D}" dt="2025-06-06T19:04:37.244" v="229" actId="1076"/>
          <ac:picMkLst>
            <pc:docMk/>
            <pc:sldMasterMk cId="1591491224" sldId="2147483692"/>
            <ac:picMk id="1026" creationId="{0E402285-3BD4-D143-E356-A2F13CEF19D4}"/>
          </ac:picMkLst>
        </pc:picChg>
        <pc:picChg chg="mod">
          <ac:chgData name="Andres D. Ramirez Madrid" userId="c60b3a8344c5abc0" providerId="LiveId" clId="{BB114F76-3CA2-4383-80C1-448FB540439D}" dt="2025-06-06T17:01:40.089" v="120" actId="1076"/>
          <ac:picMkLst>
            <pc:docMk/>
            <pc:sldMasterMk cId="1591491224" sldId="2147483692"/>
            <ac:picMk id="1028" creationId="{8ACFD0A5-2687-C8F2-8A7C-35A684464700}"/>
          </ac:picMkLst>
        </pc:picChg>
        <pc:picChg chg="mod">
          <ac:chgData name="Andres D. Ramirez Madrid" userId="c60b3a8344c5abc0" providerId="LiveId" clId="{BB114F76-3CA2-4383-80C1-448FB540439D}" dt="2025-06-06T19:04:57.292" v="232" actId="14100"/>
          <ac:picMkLst>
            <pc:docMk/>
            <pc:sldMasterMk cId="1591491224" sldId="2147483692"/>
            <ac:picMk id="1030" creationId="{455C3CA5-E53A-8CE7-8406-BA6D67C3C801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2474259"/>
            <a:ext cx="26393061" cy="171594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795" y="6884894"/>
            <a:ext cx="26393061" cy="13815312"/>
          </a:xfrm>
        </p:spPr>
        <p:txBody>
          <a:bodyPr/>
          <a:lstStyle>
            <a:lvl1pPr>
              <a:defRPr sz="54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CC0FD0-3026-ADF9-EB0B-AA37E46BC0E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03794" y="23012434"/>
            <a:ext cx="26393061" cy="15245522"/>
          </a:xfrm>
        </p:spPr>
        <p:txBody>
          <a:bodyPr/>
          <a:lstStyle>
            <a:lvl1pPr>
              <a:defRPr sz="54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23BF17-9B37-4725-5572-5B85E4CFFA8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102010" y="5346665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7" name="Marcador de contenido 5">
            <a:extLst>
              <a:ext uri="{FF2B5EF4-FFF2-40B4-BE49-F238E27FC236}">
                <a16:creationId xmlns:a16="http://schemas.microsoft.com/office/drawing/2014/main" id="{0707DEE8-459A-0775-2F98-00512604FE7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102010" y="4244561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6DA20CEB-70E4-4EC0-C442-9C545D0419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101136" y="21052356"/>
            <a:ext cx="26393775" cy="1715948"/>
          </a:xfrm>
        </p:spPr>
        <p:txBody>
          <a:bodyPr/>
          <a:lstStyle>
            <a:lvl1pPr marL="0" indent="0" algn="ctr">
              <a:buNone/>
              <a:defRPr sz="7000" b="1"/>
            </a:lvl1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2439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3009930"/>
            <a:ext cx="26393061" cy="1234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6807200"/>
            <a:ext cx="13005276" cy="3158328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6807200"/>
            <a:ext cx="13005276" cy="315832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Marcador de contenido 5">
            <a:extLst>
              <a:ext uri="{FF2B5EF4-FFF2-40B4-BE49-F238E27FC236}">
                <a16:creationId xmlns:a16="http://schemas.microsoft.com/office/drawing/2014/main" id="{084DE6C6-111C-C0F8-6732-ADEC3FCE73A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102010" y="5346665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4260485-2DEA-ACD8-EE13-882471BE5C6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102010" y="4244561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302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2932524"/>
            <a:ext cx="26393061" cy="1257683"/>
          </a:xfrm>
        </p:spPr>
        <p:txBody>
          <a:bodyPr>
            <a:normAutofit/>
          </a:bodyPr>
          <a:lstStyle>
            <a:lvl1pPr algn="ctr">
              <a:defRPr lang="en-US" sz="8032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010" y="7431823"/>
            <a:ext cx="12945507" cy="1887604"/>
          </a:xfrm>
        </p:spPr>
        <p:txBody>
          <a:bodyPr anchor="b">
            <a:normAutofit/>
          </a:bodyPr>
          <a:lstStyle>
            <a:lvl1pPr marL="0" indent="0">
              <a:buNone/>
              <a:defRPr sz="6000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2010" y="9683954"/>
            <a:ext cx="12945507" cy="11640609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85807" y="7431823"/>
            <a:ext cx="13009262" cy="1887604"/>
          </a:xfrm>
        </p:spPr>
        <p:txBody>
          <a:bodyPr anchor="b">
            <a:normAutofit/>
          </a:bodyPr>
          <a:lstStyle>
            <a:lvl1pPr marL="0" indent="0">
              <a:buNone/>
              <a:defRPr sz="6000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85807" y="9683954"/>
            <a:ext cx="13009262" cy="11640609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D851721C-D181-E796-F82B-5A840FA93C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03793" y="21955197"/>
            <a:ext cx="26393061" cy="188760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s-ES" sz="8032" b="1" smtClean="0"/>
            </a:lvl1pPr>
            <a:lvl2pPr marL="1530020" indent="0">
              <a:buNone/>
              <a:defRPr lang="es-ES" smtClean="0"/>
            </a:lvl2pPr>
            <a:lvl3pPr>
              <a:defRPr lang="es-ES" smtClean="0"/>
            </a:lvl3pPr>
            <a:lvl4pPr>
              <a:defRPr lang="es-ES" smtClean="0"/>
            </a:lvl4pPr>
            <a:lvl5pPr>
              <a:defRPr lang="es-CL"/>
            </a:lvl5pPr>
          </a:lstStyle>
          <a:p>
            <a:pPr lvl="0" algn="ctr">
              <a:spcBef>
                <a:spcPct val="0"/>
              </a:spcBef>
              <a:buNone/>
            </a:pPr>
            <a:r>
              <a:rPr lang="es-ES" dirty="0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C3701AC-EEB4-D3CB-7144-599276D98E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3793" y="24623090"/>
            <a:ext cx="13196532" cy="1384479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dirty="0" smtClean="0"/>
            </a:lvl1pPr>
            <a:lvl2pPr>
              <a:defRPr lang="es-ES" dirty="0" smtClean="0"/>
            </a:lvl2pPr>
            <a:lvl3pPr>
              <a:defRPr lang="es-ES" dirty="0" smtClean="0"/>
            </a:lvl3pPr>
            <a:lvl4pPr>
              <a:defRPr lang="es-ES" dirty="0" smtClean="0"/>
            </a:lvl4pPr>
            <a:lvl5pPr>
              <a:defRPr lang="es-CL" dirty="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A0BD715F-493A-AA31-D4D2-C2B22CBFC97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5487593" y="24623713"/>
            <a:ext cx="13009262" cy="138441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7" name="Marcador de contenido 5">
            <a:extLst>
              <a:ext uri="{FF2B5EF4-FFF2-40B4-BE49-F238E27FC236}">
                <a16:creationId xmlns:a16="http://schemas.microsoft.com/office/drawing/2014/main" id="{D4066662-0948-AFD5-4770-3C34A23F239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01294" y="5961360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18" name="Marcador de contenido 5">
            <a:extLst>
              <a:ext uri="{FF2B5EF4-FFF2-40B4-BE49-F238E27FC236}">
                <a16:creationId xmlns:a16="http://schemas.microsoft.com/office/drawing/2014/main" id="{C75464DB-F632-F0DA-331D-81309301E1D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101294" y="4859256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980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03795" y="38372058"/>
            <a:ext cx="6885146" cy="2204189"/>
          </a:xfrm>
          <a:prstGeom prst="rect">
            <a:avLst/>
          </a:prstGeom>
        </p:spPr>
        <p:txBody>
          <a:bodyPr/>
          <a:lstStyle/>
          <a:p>
            <a:fld id="{EB9A48EB-73FC-457E-BE5C-B4EAA6D500A0}" type="datetimeFigureOut">
              <a:rPr lang="es-CL" smtClean="0"/>
              <a:t>29-09-2025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136466" y="38372058"/>
            <a:ext cx="10327719" cy="2204189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611709" y="38372058"/>
            <a:ext cx="6885146" cy="2204189"/>
          </a:xfrm>
          <a:prstGeom prst="rect">
            <a:avLst/>
          </a:prstGeom>
        </p:spPr>
        <p:txBody>
          <a:bodyPr/>
          <a:lstStyle/>
          <a:p>
            <a:fld id="{96A845EB-47E5-48A8-97EC-693636719C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5380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6775487"/>
            <a:ext cx="26010553" cy="14413477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1744803"/>
            <a:ext cx="22950488" cy="9995513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03795" y="38372058"/>
            <a:ext cx="6885146" cy="2204189"/>
          </a:xfrm>
          <a:prstGeom prst="rect">
            <a:avLst/>
          </a:prstGeom>
        </p:spPr>
        <p:txBody>
          <a:bodyPr/>
          <a:lstStyle/>
          <a:p>
            <a:fld id="{EB9A48EB-73FC-457E-BE5C-B4EAA6D500A0}" type="datetimeFigureOut">
              <a:rPr lang="es-CL" smtClean="0"/>
              <a:t>29-09-2025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36466" y="38372058"/>
            <a:ext cx="10327719" cy="2204189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611709" y="38372058"/>
            <a:ext cx="6885146" cy="2204189"/>
          </a:xfrm>
          <a:prstGeom prst="rect">
            <a:avLst/>
          </a:prstGeom>
        </p:spPr>
        <p:txBody>
          <a:bodyPr/>
          <a:lstStyle/>
          <a:p>
            <a:fld id="{96A845EB-47E5-48A8-97EC-693636719C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9465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039">
          <p15:clr>
            <a:srgbClr val="FBAE40"/>
          </p15:clr>
        </p15:guide>
        <p15:guide id="2" pos="963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2474259"/>
            <a:ext cx="26393061" cy="171594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795" y="6884894"/>
            <a:ext cx="26393061" cy="13815312"/>
          </a:xfrm>
        </p:spPr>
        <p:txBody>
          <a:bodyPr/>
          <a:lstStyle>
            <a:lvl1pPr>
              <a:defRPr sz="54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8CC0FD0-3026-ADF9-EB0B-AA37E46BC0E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03794" y="23012434"/>
            <a:ext cx="26393061" cy="15245522"/>
          </a:xfrm>
        </p:spPr>
        <p:txBody>
          <a:bodyPr/>
          <a:lstStyle>
            <a:lvl1pPr>
              <a:defRPr sz="54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D23BF17-9B37-4725-5572-5B85E4CFFA8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102010" y="5346665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7" name="Marcador de contenido 5">
            <a:extLst>
              <a:ext uri="{FF2B5EF4-FFF2-40B4-BE49-F238E27FC236}">
                <a16:creationId xmlns:a16="http://schemas.microsoft.com/office/drawing/2014/main" id="{0707DEE8-459A-0775-2F98-00512604FE7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102010" y="4244561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6DA20CEB-70E4-4EC0-C442-9C545D0419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101136" y="21052356"/>
            <a:ext cx="26393775" cy="1715948"/>
          </a:xfrm>
        </p:spPr>
        <p:txBody>
          <a:bodyPr/>
          <a:lstStyle>
            <a:lvl1pPr marL="0" indent="0" algn="ctr">
              <a:buNone/>
              <a:defRPr sz="7000" b="1"/>
            </a:lvl1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5911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3009930"/>
            <a:ext cx="26393061" cy="123463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6807200"/>
            <a:ext cx="13005276" cy="3158328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6807200"/>
            <a:ext cx="13005276" cy="315832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Marcador de contenido 5">
            <a:extLst>
              <a:ext uri="{FF2B5EF4-FFF2-40B4-BE49-F238E27FC236}">
                <a16:creationId xmlns:a16="http://schemas.microsoft.com/office/drawing/2014/main" id="{084DE6C6-111C-C0F8-6732-ADEC3FCE73A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102010" y="5346665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4260485-2DEA-ACD8-EE13-882471BE5C6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2102010" y="4244561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568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95" y="2932524"/>
            <a:ext cx="26393061" cy="1257683"/>
          </a:xfrm>
        </p:spPr>
        <p:txBody>
          <a:bodyPr>
            <a:normAutofit/>
          </a:bodyPr>
          <a:lstStyle>
            <a:lvl1pPr algn="ctr">
              <a:defRPr lang="en-US" sz="8032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2010" y="7431823"/>
            <a:ext cx="12945507" cy="1887604"/>
          </a:xfrm>
        </p:spPr>
        <p:txBody>
          <a:bodyPr anchor="b">
            <a:normAutofit/>
          </a:bodyPr>
          <a:lstStyle>
            <a:lvl1pPr marL="0" indent="0">
              <a:buNone/>
              <a:defRPr sz="6000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2010" y="9683954"/>
            <a:ext cx="12945507" cy="11640609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85807" y="7431823"/>
            <a:ext cx="13009262" cy="1887604"/>
          </a:xfrm>
        </p:spPr>
        <p:txBody>
          <a:bodyPr anchor="b">
            <a:normAutofit/>
          </a:bodyPr>
          <a:lstStyle>
            <a:lvl1pPr marL="0" indent="0">
              <a:buNone/>
              <a:defRPr sz="6000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85807" y="9683954"/>
            <a:ext cx="13009262" cy="11640609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D851721C-D181-E796-F82B-5A840FA93C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03793" y="21955197"/>
            <a:ext cx="26393061" cy="188760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s-ES" sz="8032" b="1" smtClean="0"/>
            </a:lvl1pPr>
            <a:lvl2pPr marL="1530020" indent="0">
              <a:buNone/>
              <a:defRPr lang="es-ES" smtClean="0"/>
            </a:lvl2pPr>
            <a:lvl3pPr>
              <a:defRPr lang="es-ES" smtClean="0"/>
            </a:lvl3pPr>
            <a:lvl4pPr>
              <a:defRPr lang="es-ES" smtClean="0"/>
            </a:lvl4pPr>
            <a:lvl5pPr>
              <a:defRPr lang="es-CL"/>
            </a:lvl5pPr>
          </a:lstStyle>
          <a:p>
            <a:pPr lvl="0" algn="ctr">
              <a:spcBef>
                <a:spcPct val="0"/>
              </a:spcBef>
              <a:buNone/>
            </a:pPr>
            <a:r>
              <a:rPr lang="es-ES" dirty="0"/>
              <a:t>Haga clic para modificar los estilos de texto del patrón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6C3701AC-EEB4-D3CB-7144-599276D98E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3793" y="24623090"/>
            <a:ext cx="13196532" cy="1384479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s-ES" dirty="0" smtClean="0"/>
            </a:lvl1pPr>
            <a:lvl2pPr>
              <a:defRPr lang="es-ES" dirty="0" smtClean="0"/>
            </a:lvl2pPr>
            <a:lvl3pPr>
              <a:defRPr lang="es-ES" dirty="0" smtClean="0"/>
            </a:lvl3pPr>
            <a:lvl4pPr>
              <a:defRPr lang="es-ES" dirty="0" smtClean="0"/>
            </a:lvl4pPr>
            <a:lvl5pPr>
              <a:defRPr lang="es-CL" dirty="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A0BD715F-493A-AA31-D4D2-C2B22CBFC97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5487593" y="24623713"/>
            <a:ext cx="13009262" cy="138441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17" name="Marcador de contenido 5">
            <a:extLst>
              <a:ext uri="{FF2B5EF4-FFF2-40B4-BE49-F238E27FC236}">
                <a16:creationId xmlns:a16="http://schemas.microsoft.com/office/drawing/2014/main" id="{D4066662-0948-AFD5-4770-3C34A23F239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101294" y="5961360"/>
            <a:ext cx="26393775" cy="1047750"/>
          </a:xfrm>
        </p:spPr>
        <p:txBody>
          <a:bodyPr/>
          <a:lstStyle>
            <a:lvl1pPr marL="742950" indent="-742950">
              <a:buFont typeface="+mj-lt"/>
              <a:buAutoNum type="arabicPeriod"/>
              <a:defRPr sz="2200" i="1"/>
            </a:lvl1pPr>
          </a:lstStyle>
          <a:p>
            <a:pPr lvl="0"/>
            <a:r>
              <a:rPr lang="es-ES" dirty="0"/>
              <a:t>Asociación</a:t>
            </a:r>
          </a:p>
          <a:p>
            <a:pPr lvl="0"/>
            <a:endParaRPr lang="es-ES" dirty="0"/>
          </a:p>
        </p:txBody>
      </p:sp>
      <p:sp>
        <p:nvSpPr>
          <p:cNvPr id="18" name="Marcador de contenido 5">
            <a:extLst>
              <a:ext uri="{FF2B5EF4-FFF2-40B4-BE49-F238E27FC236}">
                <a16:creationId xmlns:a16="http://schemas.microsoft.com/office/drawing/2014/main" id="{C75464DB-F632-F0DA-331D-81309301E1D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101294" y="4859256"/>
            <a:ext cx="26393775" cy="1047750"/>
          </a:xfrm>
        </p:spPr>
        <p:txBody>
          <a:bodyPr/>
          <a:lstStyle>
            <a:lvl1pPr marL="0" indent="0">
              <a:buFont typeface="+mj-lt"/>
              <a:buNone/>
              <a:defRPr sz="2500" i="1" baseline="0"/>
            </a:lvl1pPr>
          </a:lstStyle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s-ES" dirty="0"/>
              <a:t>Apellido, nombre ; Apellido, nombre ; Apellido, nombre*</a:t>
            </a:r>
          </a:p>
          <a:p>
            <a:pPr marL="0" marR="0" lvl="0" indent="0" algn="l" defTabSz="3060040" rtl="0" eaLnBrk="1" fontAlgn="auto" latinLnBrk="0" hangingPunct="1">
              <a:lnSpc>
                <a:spcPct val="90000"/>
              </a:lnSpc>
              <a:spcBef>
                <a:spcPts val="3347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s-ES" dirty="0"/>
          </a:p>
          <a:p>
            <a:pPr lvl="0"/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685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11BBA5AE-2150-26CA-1935-6D2138863377}"/>
              </a:ext>
            </a:extLst>
          </p:cNvPr>
          <p:cNvSpPr/>
          <p:nvPr userDrawn="1"/>
        </p:nvSpPr>
        <p:spPr>
          <a:xfrm>
            <a:off x="-22953" y="-180181"/>
            <a:ext cx="30600650" cy="2700000"/>
          </a:xfrm>
          <a:prstGeom prst="rect">
            <a:avLst/>
          </a:prstGeom>
          <a:solidFill>
            <a:srgbClr val="F6F6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D64D8408-D61F-0569-079D-8E5C87017C0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l="53894"/>
          <a:stretch>
            <a:fillRect/>
          </a:stretch>
        </p:blipFill>
        <p:spPr>
          <a:xfrm>
            <a:off x="19855773" y="-176039"/>
            <a:ext cx="5679064" cy="2700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9CD39EF-CA40-4B5A-6C55-B1CFCC67153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r="44601"/>
          <a:stretch>
            <a:fillRect/>
          </a:stretch>
        </p:blipFill>
        <p:spPr>
          <a:xfrm>
            <a:off x="5882726" y="-190065"/>
            <a:ext cx="6823624" cy="270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8907930-9C34-EFF6-CC1A-0CE44817FA3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5539" y="-170297"/>
            <a:ext cx="2973360" cy="256209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0CE02BD-8192-FFD8-3359-D042E38D92A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 l="5664" r="46655"/>
          <a:stretch/>
        </p:blipFill>
        <p:spPr>
          <a:xfrm>
            <a:off x="27722322" y="-190065"/>
            <a:ext cx="2878328" cy="274488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96318F70-274A-B0C3-6F84-5BDE722D0730}"/>
              </a:ext>
            </a:extLst>
          </p:cNvPr>
          <p:cNvSpPr/>
          <p:nvPr userDrawn="1"/>
        </p:nvSpPr>
        <p:spPr>
          <a:xfrm>
            <a:off x="-22953" y="39960413"/>
            <a:ext cx="30600650" cy="144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3009931"/>
            <a:ext cx="26393061" cy="1968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5454684"/>
            <a:ext cx="26393061" cy="15245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455BC2F-5AE9-B88D-FE62-28A4E4A85446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l="24565" t="1239" r="58702" b="51203"/>
          <a:stretch>
            <a:fillRect/>
          </a:stretch>
        </p:blipFill>
        <p:spPr>
          <a:xfrm>
            <a:off x="5385827" y="-138113"/>
            <a:ext cx="2061029" cy="1284058"/>
          </a:xfrm>
          <a:prstGeom prst="rect">
            <a:avLst/>
          </a:prstGeom>
        </p:spPr>
      </p:pic>
      <p:sp>
        <p:nvSpPr>
          <p:cNvPr id="14" name="Rectángulo 13">
            <a:extLst>
              <a:ext uri="{FF2B5EF4-FFF2-40B4-BE49-F238E27FC236}">
                <a16:creationId xmlns:a16="http://schemas.microsoft.com/office/drawing/2014/main" id="{F77B8B2D-45EE-7F71-A24F-E0283A0966EC}"/>
              </a:ext>
            </a:extLst>
          </p:cNvPr>
          <p:cNvSpPr/>
          <p:nvPr userDrawn="1"/>
        </p:nvSpPr>
        <p:spPr>
          <a:xfrm>
            <a:off x="1712020" y="1466849"/>
            <a:ext cx="4170705" cy="1062135"/>
          </a:xfrm>
          <a:custGeom>
            <a:avLst/>
            <a:gdLst>
              <a:gd name="connsiteX0" fmla="*/ 0 w 2208754"/>
              <a:gd name="connsiteY0" fmla="*/ 0 h 1043084"/>
              <a:gd name="connsiteX1" fmla="*/ 2208754 w 2208754"/>
              <a:gd name="connsiteY1" fmla="*/ 0 h 1043084"/>
              <a:gd name="connsiteX2" fmla="*/ 2208754 w 2208754"/>
              <a:gd name="connsiteY2" fmla="*/ 1043084 h 1043084"/>
              <a:gd name="connsiteX3" fmla="*/ 0 w 2208754"/>
              <a:gd name="connsiteY3" fmla="*/ 1043084 h 1043084"/>
              <a:gd name="connsiteX4" fmla="*/ 0 w 2208754"/>
              <a:gd name="connsiteY4" fmla="*/ 0 h 1043084"/>
              <a:gd name="connsiteX0" fmla="*/ 133350 w 2208754"/>
              <a:gd name="connsiteY0" fmla="*/ 317500 h 1043084"/>
              <a:gd name="connsiteX1" fmla="*/ 2208754 w 2208754"/>
              <a:gd name="connsiteY1" fmla="*/ 0 h 1043084"/>
              <a:gd name="connsiteX2" fmla="*/ 2208754 w 2208754"/>
              <a:gd name="connsiteY2" fmla="*/ 1043084 h 1043084"/>
              <a:gd name="connsiteX3" fmla="*/ 0 w 2208754"/>
              <a:gd name="connsiteY3" fmla="*/ 1043084 h 1043084"/>
              <a:gd name="connsiteX4" fmla="*/ 133350 w 2208754"/>
              <a:gd name="connsiteY4" fmla="*/ 317500 h 1043084"/>
              <a:gd name="connsiteX0" fmla="*/ 1016000 w 3091404"/>
              <a:gd name="connsiteY0" fmla="*/ 317500 h 1043084"/>
              <a:gd name="connsiteX1" fmla="*/ 3091404 w 3091404"/>
              <a:gd name="connsiteY1" fmla="*/ 0 h 1043084"/>
              <a:gd name="connsiteX2" fmla="*/ 3091404 w 3091404"/>
              <a:gd name="connsiteY2" fmla="*/ 1043084 h 1043084"/>
              <a:gd name="connsiteX3" fmla="*/ 0 w 3091404"/>
              <a:gd name="connsiteY3" fmla="*/ 1043084 h 1043084"/>
              <a:gd name="connsiteX4" fmla="*/ 1016000 w 3091404"/>
              <a:gd name="connsiteY4" fmla="*/ 317500 h 1043084"/>
              <a:gd name="connsiteX0" fmla="*/ 1096694 w 3172098"/>
              <a:gd name="connsiteY0" fmla="*/ 348122 h 1073706"/>
              <a:gd name="connsiteX1" fmla="*/ 3172098 w 3172098"/>
              <a:gd name="connsiteY1" fmla="*/ 30622 h 1073706"/>
              <a:gd name="connsiteX2" fmla="*/ 3172098 w 3172098"/>
              <a:gd name="connsiteY2" fmla="*/ 1073706 h 1073706"/>
              <a:gd name="connsiteX3" fmla="*/ 80694 w 3172098"/>
              <a:gd name="connsiteY3" fmla="*/ 1073706 h 1073706"/>
              <a:gd name="connsiteX4" fmla="*/ 1096694 w 3172098"/>
              <a:gd name="connsiteY4" fmla="*/ 348122 h 1073706"/>
              <a:gd name="connsiteX0" fmla="*/ 1016000 w 3091404"/>
              <a:gd name="connsiteY0" fmla="*/ 348122 h 1073706"/>
              <a:gd name="connsiteX1" fmla="*/ 3091404 w 3091404"/>
              <a:gd name="connsiteY1" fmla="*/ 30622 h 1073706"/>
              <a:gd name="connsiteX2" fmla="*/ 3091404 w 3091404"/>
              <a:gd name="connsiteY2" fmla="*/ 1073706 h 1073706"/>
              <a:gd name="connsiteX3" fmla="*/ 0 w 3091404"/>
              <a:gd name="connsiteY3" fmla="*/ 1073706 h 1073706"/>
              <a:gd name="connsiteX4" fmla="*/ 1016000 w 3091404"/>
              <a:gd name="connsiteY4" fmla="*/ 348122 h 1073706"/>
              <a:gd name="connsiteX0" fmla="*/ 1016000 w 3091404"/>
              <a:gd name="connsiteY0" fmla="*/ 348122 h 1073706"/>
              <a:gd name="connsiteX1" fmla="*/ 3091404 w 3091404"/>
              <a:gd name="connsiteY1" fmla="*/ 30622 h 1073706"/>
              <a:gd name="connsiteX2" fmla="*/ 3091404 w 3091404"/>
              <a:gd name="connsiteY2" fmla="*/ 1073706 h 1073706"/>
              <a:gd name="connsiteX3" fmla="*/ 0 w 3091404"/>
              <a:gd name="connsiteY3" fmla="*/ 1073706 h 1073706"/>
              <a:gd name="connsiteX4" fmla="*/ 1016000 w 3091404"/>
              <a:gd name="connsiteY4" fmla="*/ 348122 h 1073706"/>
              <a:gd name="connsiteX0" fmla="*/ 1016000 w 3091404"/>
              <a:gd name="connsiteY0" fmla="*/ 317501 h 1043085"/>
              <a:gd name="connsiteX1" fmla="*/ 3091404 w 3091404"/>
              <a:gd name="connsiteY1" fmla="*/ 1 h 1043085"/>
              <a:gd name="connsiteX2" fmla="*/ 3091404 w 3091404"/>
              <a:gd name="connsiteY2" fmla="*/ 1043085 h 1043085"/>
              <a:gd name="connsiteX3" fmla="*/ 0 w 3091404"/>
              <a:gd name="connsiteY3" fmla="*/ 1043085 h 1043085"/>
              <a:gd name="connsiteX4" fmla="*/ 1016000 w 3091404"/>
              <a:gd name="connsiteY4" fmla="*/ 317501 h 1043085"/>
              <a:gd name="connsiteX0" fmla="*/ 1096605 w 3172009"/>
              <a:gd name="connsiteY0" fmla="*/ 317501 h 1043085"/>
              <a:gd name="connsiteX1" fmla="*/ 3172009 w 3172009"/>
              <a:gd name="connsiteY1" fmla="*/ 1 h 1043085"/>
              <a:gd name="connsiteX2" fmla="*/ 3172009 w 3172009"/>
              <a:gd name="connsiteY2" fmla="*/ 1043085 h 1043085"/>
              <a:gd name="connsiteX3" fmla="*/ 80605 w 3172009"/>
              <a:gd name="connsiteY3" fmla="*/ 1043085 h 1043085"/>
              <a:gd name="connsiteX4" fmla="*/ 921283 w 3172009"/>
              <a:gd name="connsiteY4" fmla="*/ 387351 h 1043085"/>
              <a:gd name="connsiteX5" fmla="*/ 1096605 w 3172009"/>
              <a:gd name="connsiteY5" fmla="*/ 317501 h 1043085"/>
              <a:gd name="connsiteX0" fmla="*/ 1094351 w 3169755"/>
              <a:gd name="connsiteY0" fmla="*/ 31750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094351 w 3169755"/>
              <a:gd name="connsiteY5" fmla="*/ 317501 h 1043085"/>
              <a:gd name="connsiteX0" fmla="*/ 1405501 w 3169755"/>
              <a:gd name="connsiteY0" fmla="*/ 23495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405501 w 3169755"/>
              <a:gd name="connsiteY5" fmla="*/ 234951 h 1043085"/>
              <a:gd name="connsiteX0" fmla="*/ 1405501 w 3169755"/>
              <a:gd name="connsiteY0" fmla="*/ 23495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405501 w 3169755"/>
              <a:gd name="connsiteY5" fmla="*/ 234951 h 1043085"/>
              <a:gd name="connsiteX0" fmla="*/ 1297551 w 3169755"/>
              <a:gd name="connsiteY0" fmla="*/ 24130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297551 w 3169755"/>
              <a:gd name="connsiteY5" fmla="*/ 241301 h 1043085"/>
              <a:gd name="connsiteX0" fmla="*/ 1335196 w 3207400"/>
              <a:gd name="connsiteY0" fmla="*/ 241301 h 1043085"/>
              <a:gd name="connsiteX1" fmla="*/ 3207400 w 3207400"/>
              <a:gd name="connsiteY1" fmla="*/ 1 h 1043085"/>
              <a:gd name="connsiteX2" fmla="*/ 3207400 w 3207400"/>
              <a:gd name="connsiteY2" fmla="*/ 1043085 h 1043085"/>
              <a:gd name="connsiteX3" fmla="*/ 115996 w 3207400"/>
              <a:gd name="connsiteY3" fmla="*/ 1043085 h 1043085"/>
              <a:gd name="connsiteX4" fmla="*/ 550274 w 3207400"/>
              <a:gd name="connsiteY4" fmla="*/ 704851 h 1043085"/>
              <a:gd name="connsiteX5" fmla="*/ 1335196 w 3207400"/>
              <a:gd name="connsiteY5" fmla="*/ 241301 h 1043085"/>
              <a:gd name="connsiteX0" fmla="*/ 1315060 w 3187264"/>
              <a:gd name="connsiteY0" fmla="*/ 241301 h 1043085"/>
              <a:gd name="connsiteX1" fmla="*/ 3187264 w 3187264"/>
              <a:gd name="connsiteY1" fmla="*/ 1 h 1043085"/>
              <a:gd name="connsiteX2" fmla="*/ 3187264 w 3187264"/>
              <a:gd name="connsiteY2" fmla="*/ 1043085 h 1043085"/>
              <a:gd name="connsiteX3" fmla="*/ 95860 w 3187264"/>
              <a:gd name="connsiteY3" fmla="*/ 1043085 h 1043085"/>
              <a:gd name="connsiteX4" fmla="*/ 530138 w 3187264"/>
              <a:gd name="connsiteY4" fmla="*/ 704851 h 1043085"/>
              <a:gd name="connsiteX5" fmla="*/ 1315060 w 3187264"/>
              <a:gd name="connsiteY5" fmla="*/ 241301 h 1043085"/>
              <a:gd name="connsiteX0" fmla="*/ 1219200 w 3091404"/>
              <a:gd name="connsiteY0" fmla="*/ 241301 h 1043085"/>
              <a:gd name="connsiteX1" fmla="*/ 3091404 w 3091404"/>
              <a:gd name="connsiteY1" fmla="*/ 1 h 1043085"/>
              <a:gd name="connsiteX2" fmla="*/ 3091404 w 3091404"/>
              <a:gd name="connsiteY2" fmla="*/ 1043085 h 1043085"/>
              <a:gd name="connsiteX3" fmla="*/ 0 w 3091404"/>
              <a:gd name="connsiteY3" fmla="*/ 1043085 h 1043085"/>
              <a:gd name="connsiteX4" fmla="*/ 434278 w 3091404"/>
              <a:gd name="connsiteY4" fmla="*/ 704851 h 1043085"/>
              <a:gd name="connsiteX5" fmla="*/ 1219200 w 3091404"/>
              <a:gd name="connsiteY5" fmla="*/ 241301 h 104308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54978 w 3612104"/>
              <a:gd name="connsiteY4" fmla="*/ 70485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54978 w 3612104"/>
              <a:gd name="connsiteY4" fmla="*/ 70485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93078 w 3612104"/>
              <a:gd name="connsiteY4" fmla="*/ 68580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93078 w 3612104"/>
              <a:gd name="connsiteY4" fmla="*/ 685801 h 1062135"/>
              <a:gd name="connsiteX5" fmla="*/ 1739900 w 3612104"/>
              <a:gd name="connsiteY5" fmla="*/ 241301 h 1062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12104" h="1062135">
                <a:moveTo>
                  <a:pt x="1739900" y="241301"/>
                </a:moveTo>
                <a:cubicBezTo>
                  <a:pt x="2176404" y="127001"/>
                  <a:pt x="3202703" y="-280"/>
                  <a:pt x="3612104" y="1"/>
                </a:cubicBezTo>
                <a:lnTo>
                  <a:pt x="3612104" y="1043085"/>
                </a:lnTo>
                <a:lnTo>
                  <a:pt x="0" y="1062135"/>
                </a:lnTo>
                <a:cubicBezTo>
                  <a:pt x="299689" y="931118"/>
                  <a:pt x="652295" y="882932"/>
                  <a:pt x="993078" y="685801"/>
                </a:cubicBezTo>
                <a:cubicBezTo>
                  <a:pt x="1162411" y="564870"/>
                  <a:pt x="1303396" y="355601"/>
                  <a:pt x="1739900" y="241301"/>
                </a:cubicBezTo>
                <a:close/>
              </a:path>
            </a:pathLst>
          </a:custGeom>
          <a:solidFill>
            <a:srgbClr val="CACA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28" name="Picture 4" descr="...">
            <a:extLst>
              <a:ext uri="{FF2B5EF4-FFF2-40B4-BE49-F238E27FC236}">
                <a16:creationId xmlns:a16="http://schemas.microsoft.com/office/drawing/2014/main" id="{8ACFD0A5-2687-C8F2-8A7C-35A6844647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640" y="51793"/>
            <a:ext cx="5333380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FC01409E-4E42-B21A-52F5-82764E1F0D02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l="24565" t="1239" r="58702" b="51203"/>
          <a:stretch>
            <a:fillRect/>
          </a:stretch>
        </p:blipFill>
        <p:spPr>
          <a:xfrm>
            <a:off x="22836438" y="-176039"/>
            <a:ext cx="2061029" cy="1284058"/>
          </a:xfrm>
          <a:prstGeom prst="rect">
            <a:avLst/>
          </a:prstGeom>
        </p:spPr>
      </p:pic>
      <p:sp>
        <p:nvSpPr>
          <p:cNvPr id="17" name="Rectángulo 16">
            <a:extLst>
              <a:ext uri="{FF2B5EF4-FFF2-40B4-BE49-F238E27FC236}">
                <a16:creationId xmlns:a16="http://schemas.microsoft.com/office/drawing/2014/main" id="{21B9C438-72EB-6AA1-B60F-3E07E51868E7}"/>
              </a:ext>
            </a:extLst>
          </p:cNvPr>
          <p:cNvSpPr/>
          <p:nvPr userDrawn="1"/>
        </p:nvSpPr>
        <p:spPr>
          <a:xfrm>
            <a:off x="12377454" y="2162629"/>
            <a:ext cx="8624718" cy="34730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AC1C686B-17E2-0966-3C4D-FA34884345AA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rcRect l="51492" t="56933" r="44601" b="30204"/>
          <a:stretch>
            <a:fillRect/>
          </a:stretch>
        </p:blipFill>
        <p:spPr>
          <a:xfrm>
            <a:off x="19576331" y="1339040"/>
            <a:ext cx="481297" cy="347306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F24EC4FA-D23E-5BDE-10CD-F37B49B64188}"/>
              </a:ext>
            </a:extLst>
          </p:cNvPr>
          <p:cNvSpPr/>
          <p:nvPr userDrawn="1"/>
        </p:nvSpPr>
        <p:spPr>
          <a:xfrm>
            <a:off x="12484100" y="1823522"/>
            <a:ext cx="7533682" cy="307885"/>
          </a:xfrm>
          <a:prstGeom prst="rect">
            <a:avLst/>
          </a:prstGeom>
          <a:solidFill>
            <a:srgbClr val="F6F6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814722F9-04AF-EDB4-D7D2-067745FD33BB}"/>
              </a:ext>
            </a:extLst>
          </p:cNvPr>
          <p:cNvSpPr/>
          <p:nvPr userDrawn="1"/>
        </p:nvSpPr>
        <p:spPr>
          <a:xfrm>
            <a:off x="23066969" y="800134"/>
            <a:ext cx="3145832" cy="307885"/>
          </a:xfrm>
          <a:prstGeom prst="rect">
            <a:avLst/>
          </a:prstGeom>
          <a:solidFill>
            <a:srgbClr val="F6F6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Rectángulo 13">
            <a:extLst>
              <a:ext uri="{FF2B5EF4-FFF2-40B4-BE49-F238E27FC236}">
                <a16:creationId xmlns:a16="http://schemas.microsoft.com/office/drawing/2014/main" id="{928B4B1E-8DF9-30D3-ADC8-78E2E0D083AA}"/>
              </a:ext>
            </a:extLst>
          </p:cNvPr>
          <p:cNvSpPr/>
          <p:nvPr userDrawn="1"/>
        </p:nvSpPr>
        <p:spPr>
          <a:xfrm flipH="1">
            <a:off x="25485725" y="1644649"/>
            <a:ext cx="2927440" cy="908049"/>
          </a:xfrm>
          <a:custGeom>
            <a:avLst/>
            <a:gdLst>
              <a:gd name="connsiteX0" fmla="*/ 0 w 2208754"/>
              <a:gd name="connsiteY0" fmla="*/ 0 h 1043084"/>
              <a:gd name="connsiteX1" fmla="*/ 2208754 w 2208754"/>
              <a:gd name="connsiteY1" fmla="*/ 0 h 1043084"/>
              <a:gd name="connsiteX2" fmla="*/ 2208754 w 2208754"/>
              <a:gd name="connsiteY2" fmla="*/ 1043084 h 1043084"/>
              <a:gd name="connsiteX3" fmla="*/ 0 w 2208754"/>
              <a:gd name="connsiteY3" fmla="*/ 1043084 h 1043084"/>
              <a:gd name="connsiteX4" fmla="*/ 0 w 2208754"/>
              <a:gd name="connsiteY4" fmla="*/ 0 h 1043084"/>
              <a:gd name="connsiteX0" fmla="*/ 133350 w 2208754"/>
              <a:gd name="connsiteY0" fmla="*/ 317500 h 1043084"/>
              <a:gd name="connsiteX1" fmla="*/ 2208754 w 2208754"/>
              <a:gd name="connsiteY1" fmla="*/ 0 h 1043084"/>
              <a:gd name="connsiteX2" fmla="*/ 2208754 w 2208754"/>
              <a:gd name="connsiteY2" fmla="*/ 1043084 h 1043084"/>
              <a:gd name="connsiteX3" fmla="*/ 0 w 2208754"/>
              <a:gd name="connsiteY3" fmla="*/ 1043084 h 1043084"/>
              <a:gd name="connsiteX4" fmla="*/ 133350 w 2208754"/>
              <a:gd name="connsiteY4" fmla="*/ 317500 h 1043084"/>
              <a:gd name="connsiteX0" fmla="*/ 1016000 w 3091404"/>
              <a:gd name="connsiteY0" fmla="*/ 317500 h 1043084"/>
              <a:gd name="connsiteX1" fmla="*/ 3091404 w 3091404"/>
              <a:gd name="connsiteY1" fmla="*/ 0 h 1043084"/>
              <a:gd name="connsiteX2" fmla="*/ 3091404 w 3091404"/>
              <a:gd name="connsiteY2" fmla="*/ 1043084 h 1043084"/>
              <a:gd name="connsiteX3" fmla="*/ 0 w 3091404"/>
              <a:gd name="connsiteY3" fmla="*/ 1043084 h 1043084"/>
              <a:gd name="connsiteX4" fmla="*/ 1016000 w 3091404"/>
              <a:gd name="connsiteY4" fmla="*/ 317500 h 1043084"/>
              <a:gd name="connsiteX0" fmla="*/ 1096694 w 3172098"/>
              <a:gd name="connsiteY0" fmla="*/ 348122 h 1073706"/>
              <a:gd name="connsiteX1" fmla="*/ 3172098 w 3172098"/>
              <a:gd name="connsiteY1" fmla="*/ 30622 h 1073706"/>
              <a:gd name="connsiteX2" fmla="*/ 3172098 w 3172098"/>
              <a:gd name="connsiteY2" fmla="*/ 1073706 h 1073706"/>
              <a:gd name="connsiteX3" fmla="*/ 80694 w 3172098"/>
              <a:gd name="connsiteY3" fmla="*/ 1073706 h 1073706"/>
              <a:gd name="connsiteX4" fmla="*/ 1096694 w 3172098"/>
              <a:gd name="connsiteY4" fmla="*/ 348122 h 1073706"/>
              <a:gd name="connsiteX0" fmla="*/ 1016000 w 3091404"/>
              <a:gd name="connsiteY0" fmla="*/ 348122 h 1073706"/>
              <a:gd name="connsiteX1" fmla="*/ 3091404 w 3091404"/>
              <a:gd name="connsiteY1" fmla="*/ 30622 h 1073706"/>
              <a:gd name="connsiteX2" fmla="*/ 3091404 w 3091404"/>
              <a:gd name="connsiteY2" fmla="*/ 1073706 h 1073706"/>
              <a:gd name="connsiteX3" fmla="*/ 0 w 3091404"/>
              <a:gd name="connsiteY3" fmla="*/ 1073706 h 1073706"/>
              <a:gd name="connsiteX4" fmla="*/ 1016000 w 3091404"/>
              <a:gd name="connsiteY4" fmla="*/ 348122 h 1073706"/>
              <a:gd name="connsiteX0" fmla="*/ 1016000 w 3091404"/>
              <a:gd name="connsiteY0" fmla="*/ 348122 h 1073706"/>
              <a:gd name="connsiteX1" fmla="*/ 3091404 w 3091404"/>
              <a:gd name="connsiteY1" fmla="*/ 30622 h 1073706"/>
              <a:gd name="connsiteX2" fmla="*/ 3091404 w 3091404"/>
              <a:gd name="connsiteY2" fmla="*/ 1073706 h 1073706"/>
              <a:gd name="connsiteX3" fmla="*/ 0 w 3091404"/>
              <a:gd name="connsiteY3" fmla="*/ 1073706 h 1073706"/>
              <a:gd name="connsiteX4" fmla="*/ 1016000 w 3091404"/>
              <a:gd name="connsiteY4" fmla="*/ 348122 h 1073706"/>
              <a:gd name="connsiteX0" fmla="*/ 1016000 w 3091404"/>
              <a:gd name="connsiteY0" fmla="*/ 317501 h 1043085"/>
              <a:gd name="connsiteX1" fmla="*/ 3091404 w 3091404"/>
              <a:gd name="connsiteY1" fmla="*/ 1 h 1043085"/>
              <a:gd name="connsiteX2" fmla="*/ 3091404 w 3091404"/>
              <a:gd name="connsiteY2" fmla="*/ 1043085 h 1043085"/>
              <a:gd name="connsiteX3" fmla="*/ 0 w 3091404"/>
              <a:gd name="connsiteY3" fmla="*/ 1043085 h 1043085"/>
              <a:gd name="connsiteX4" fmla="*/ 1016000 w 3091404"/>
              <a:gd name="connsiteY4" fmla="*/ 317501 h 1043085"/>
              <a:gd name="connsiteX0" fmla="*/ 1096605 w 3172009"/>
              <a:gd name="connsiteY0" fmla="*/ 317501 h 1043085"/>
              <a:gd name="connsiteX1" fmla="*/ 3172009 w 3172009"/>
              <a:gd name="connsiteY1" fmla="*/ 1 h 1043085"/>
              <a:gd name="connsiteX2" fmla="*/ 3172009 w 3172009"/>
              <a:gd name="connsiteY2" fmla="*/ 1043085 h 1043085"/>
              <a:gd name="connsiteX3" fmla="*/ 80605 w 3172009"/>
              <a:gd name="connsiteY3" fmla="*/ 1043085 h 1043085"/>
              <a:gd name="connsiteX4" fmla="*/ 921283 w 3172009"/>
              <a:gd name="connsiteY4" fmla="*/ 387351 h 1043085"/>
              <a:gd name="connsiteX5" fmla="*/ 1096605 w 3172009"/>
              <a:gd name="connsiteY5" fmla="*/ 317501 h 1043085"/>
              <a:gd name="connsiteX0" fmla="*/ 1094351 w 3169755"/>
              <a:gd name="connsiteY0" fmla="*/ 31750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094351 w 3169755"/>
              <a:gd name="connsiteY5" fmla="*/ 317501 h 1043085"/>
              <a:gd name="connsiteX0" fmla="*/ 1405501 w 3169755"/>
              <a:gd name="connsiteY0" fmla="*/ 23495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405501 w 3169755"/>
              <a:gd name="connsiteY5" fmla="*/ 234951 h 1043085"/>
              <a:gd name="connsiteX0" fmla="*/ 1405501 w 3169755"/>
              <a:gd name="connsiteY0" fmla="*/ 23495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405501 w 3169755"/>
              <a:gd name="connsiteY5" fmla="*/ 234951 h 1043085"/>
              <a:gd name="connsiteX0" fmla="*/ 1297551 w 3169755"/>
              <a:gd name="connsiteY0" fmla="*/ 241301 h 1043085"/>
              <a:gd name="connsiteX1" fmla="*/ 3169755 w 3169755"/>
              <a:gd name="connsiteY1" fmla="*/ 1 h 1043085"/>
              <a:gd name="connsiteX2" fmla="*/ 3169755 w 3169755"/>
              <a:gd name="connsiteY2" fmla="*/ 1043085 h 1043085"/>
              <a:gd name="connsiteX3" fmla="*/ 78351 w 3169755"/>
              <a:gd name="connsiteY3" fmla="*/ 1043085 h 1043085"/>
              <a:gd name="connsiteX4" fmla="*/ 957129 w 3169755"/>
              <a:gd name="connsiteY4" fmla="*/ 641351 h 1043085"/>
              <a:gd name="connsiteX5" fmla="*/ 1297551 w 3169755"/>
              <a:gd name="connsiteY5" fmla="*/ 241301 h 1043085"/>
              <a:gd name="connsiteX0" fmla="*/ 1335196 w 3207400"/>
              <a:gd name="connsiteY0" fmla="*/ 241301 h 1043085"/>
              <a:gd name="connsiteX1" fmla="*/ 3207400 w 3207400"/>
              <a:gd name="connsiteY1" fmla="*/ 1 h 1043085"/>
              <a:gd name="connsiteX2" fmla="*/ 3207400 w 3207400"/>
              <a:gd name="connsiteY2" fmla="*/ 1043085 h 1043085"/>
              <a:gd name="connsiteX3" fmla="*/ 115996 w 3207400"/>
              <a:gd name="connsiteY3" fmla="*/ 1043085 h 1043085"/>
              <a:gd name="connsiteX4" fmla="*/ 550274 w 3207400"/>
              <a:gd name="connsiteY4" fmla="*/ 704851 h 1043085"/>
              <a:gd name="connsiteX5" fmla="*/ 1335196 w 3207400"/>
              <a:gd name="connsiteY5" fmla="*/ 241301 h 1043085"/>
              <a:gd name="connsiteX0" fmla="*/ 1315060 w 3187264"/>
              <a:gd name="connsiteY0" fmla="*/ 241301 h 1043085"/>
              <a:gd name="connsiteX1" fmla="*/ 3187264 w 3187264"/>
              <a:gd name="connsiteY1" fmla="*/ 1 h 1043085"/>
              <a:gd name="connsiteX2" fmla="*/ 3187264 w 3187264"/>
              <a:gd name="connsiteY2" fmla="*/ 1043085 h 1043085"/>
              <a:gd name="connsiteX3" fmla="*/ 95860 w 3187264"/>
              <a:gd name="connsiteY3" fmla="*/ 1043085 h 1043085"/>
              <a:gd name="connsiteX4" fmla="*/ 530138 w 3187264"/>
              <a:gd name="connsiteY4" fmla="*/ 704851 h 1043085"/>
              <a:gd name="connsiteX5" fmla="*/ 1315060 w 3187264"/>
              <a:gd name="connsiteY5" fmla="*/ 241301 h 1043085"/>
              <a:gd name="connsiteX0" fmla="*/ 1219200 w 3091404"/>
              <a:gd name="connsiteY0" fmla="*/ 241301 h 1043085"/>
              <a:gd name="connsiteX1" fmla="*/ 3091404 w 3091404"/>
              <a:gd name="connsiteY1" fmla="*/ 1 h 1043085"/>
              <a:gd name="connsiteX2" fmla="*/ 3091404 w 3091404"/>
              <a:gd name="connsiteY2" fmla="*/ 1043085 h 1043085"/>
              <a:gd name="connsiteX3" fmla="*/ 0 w 3091404"/>
              <a:gd name="connsiteY3" fmla="*/ 1043085 h 1043085"/>
              <a:gd name="connsiteX4" fmla="*/ 434278 w 3091404"/>
              <a:gd name="connsiteY4" fmla="*/ 704851 h 1043085"/>
              <a:gd name="connsiteX5" fmla="*/ 1219200 w 3091404"/>
              <a:gd name="connsiteY5" fmla="*/ 241301 h 104308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54978 w 3612104"/>
              <a:gd name="connsiteY4" fmla="*/ 70485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54978 w 3612104"/>
              <a:gd name="connsiteY4" fmla="*/ 70485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93078 w 3612104"/>
              <a:gd name="connsiteY4" fmla="*/ 68580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612104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93078 w 3612104"/>
              <a:gd name="connsiteY4" fmla="*/ 685801 h 1062135"/>
              <a:gd name="connsiteX5" fmla="*/ 1739900 w 3612104"/>
              <a:gd name="connsiteY5" fmla="*/ 241301 h 1062135"/>
              <a:gd name="connsiteX0" fmla="*/ 1739900 w 3612104"/>
              <a:gd name="connsiteY0" fmla="*/ 241301 h 1062135"/>
              <a:gd name="connsiteX1" fmla="*/ 3380849 w 3612104"/>
              <a:gd name="connsiteY1" fmla="*/ 1 h 1062135"/>
              <a:gd name="connsiteX2" fmla="*/ 3612104 w 3612104"/>
              <a:gd name="connsiteY2" fmla="*/ 1043085 h 1062135"/>
              <a:gd name="connsiteX3" fmla="*/ 0 w 3612104"/>
              <a:gd name="connsiteY3" fmla="*/ 1062135 h 1062135"/>
              <a:gd name="connsiteX4" fmla="*/ 993078 w 3612104"/>
              <a:gd name="connsiteY4" fmla="*/ 685801 h 1062135"/>
              <a:gd name="connsiteX5" fmla="*/ 1739900 w 3612104"/>
              <a:gd name="connsiteY5" fmla="*/ 241301 h 1062135"/>
              <a:gd name="connsiteX0" fmla="*/ 1739900 w 3612104"/>
              <a:gd name="connsiteY0" fmla="*/ 241300 h 1062134"/>
              <a:gd name="connsiteX1" fmla="*/ 3380849 w 3612104"/>
              <a:gd name="connsiteY1" fmla="*/ 0 h 1062134"/>
              <a:gd name="connsiteX2" fmla="*/ 3612104 w 3612104"/>
              <a:gd name="connsiteY2" fmla="*/ 1043084 h 1062134"/>
              <a:gd name="connsiteX3" fmla="*/ 0 w 3612104"/>
              <a:gd name="connsiteY3" fmla="*/ 1062134 h 1062134"/>
              <a:gd name="connsiteX4" fmla="*/ 993078 w 3612104"/>
              <a:gd name="connsiteY4" fmla="*/ 685800 h 1062134"/>
              <a:gd name="connsiteX5" fmla="*/ 1739900 w 3612104"/>
              <a:gd name="connsiteY5" fmla="*/ 241300 h 1062134"/>
              <a:gd name="connsiteX0" fmla="*/ 1603249 w 3612104"/>
              <a:gd name="connsiteY0" fmla="*/ 264945 h 1062134"/>
              <a:gd name="connsiteX1" fmla="*/ 3380849 w 3612104"/>
              <a:gd name="connsiteY1" fmla="*/ 0 h 1062134"/>
              <a:gd name="connsiteX2" fmla="*/ 3612104 w 3612104"/>
              <a:gd name="connsiteY2" fmla="*/ 1043084 h 1062134"/>
              <a:gd name="connsiteX3" fmla="*/ 0 w 3612104"/>
              <a:gd name="connsiteY3" fmla="*/ 1062134 h 1062134"/>
              <a:gd name="connsiteX4" fmla="*/ 993078 w 3612104"/>
              <a:gd name="connsiteY4" fmla="*/ 685800 h 1062134"/>
              <a:gd name="connsiteX5" fmla="*/ 1603249 w 3612104"/>
              <a:gd name="connsiteY5" fmla="*/ 264945 h 1062134"/>
              <a:gd name="connsiteX0" fmla="*/ 1603249 w 3612104"/>
              <a:gd name="connsiteY0" fmla="*/ 264945 h 1062134"/>
              <a:gd name="connsiteX1" fmla="*/ 3380849 w 3612104"/>
              <a:gd name="connsiteY1" fmla="*/ 0 h 1062134"/>
              <a:gd name="connsiteX2" fmla="*/ 3612104 w 3612104"/>
              <a:gd name="connsiteY2" fmla="*/ 1043084 h 1062134"/>
              <a:gd name="connsiteX3" fmla="*/ 0 w 3612104"/>
              <a:gd name="connsiteY3" fmla="*/ 1062134 h 1062134"/>
              <a:gd name="connsiteX4" fmla="*/ 467500 w 3612104"/>
              <a:gd name="connsiteY4" fmla="*/ 709446 h 1062134"/>
              <a:gd name="connsiteX5" fmla="*/ 1603249 w 3612104"/>
              <a:gd name="connsiteY5" fmla="*/ 264945 h 1062134"/>
              <a:gd name="connsiteX0" fmla="*/ 1687342 w 3612104"/>
              <a:gd name="connsiteY0" fmla="*/ 406821 h 1062134"/>
              <a:gd name="connsiteX1" fmla="*/ 3380849 w 3612104"/>
              <a:gd name="connsiteY1" fmla="*/ 0 h 1062134"/>
              <a:gd name="connsiteX2" fmla="*/ 3612104 w 3612104"/>
              <a:gd name="connsiteY2" fmla="*/ 1043084 h 1062134"/>
              <a:gd name="connsiteX3" fmla="*/ 0 w 3612104"/>
              <a:gd name="connsiteY3" fmla="*/ 1062134 h 1062134"/>
              <a:gd name="connsiteX4" fmla="*/ 467500 w 3612104"/>
              <a:gd name="connsiteY4" fmla="*/ 709446 h 1062134"/>
              <a:gd name="connsiteX5" fmla="*/ 1687342 w 3612104"/>
              <a:gd name="connsiteY5" fmla="*/ 406821 h 1062134"/>
              <a:gd name="connsiteX0" fmla="*/ 1687342 w 3612104"/>
              <a:gd name="connsiteY0" fmla="*/ 406821 h 1062134"/>
              <a:gd name="connsiteX1" fmla="*/ 3380849 w 3612104"/>
              <a:gd name="connsiteY1" fmla="*/ 0 h 1062134"/>
              <a:gd name="connsiteX2" fmla="*/ 3612104 w 3612104"/>
              <a:gd name="connsiteY2" fmla="*/ 1043084 h 1062134"/>
              <a:gd name="connsiteX3" fmla="*/ 0 w 3612104"/>
              <a:gd name="connsiteY3" fmla="*/ 1062134 h 1062134"/>
              <a:gd name="connsiteX4" fmla="*/ 887962 w 3612104"/>
              <a:gd name="connsiteY4" fmla="*/ 673977 h 1062134"/>
              <a:gd name="connsiteX5" fmla="*/ 1687342 w 3612104"/>
              <a:gd name="connsiteY5" fmla="*/ 406821 h 1062134"/>
              <a:gd name="connsiteX0" fmla="*/ 1687342 w 3612104"/>
              <a:gd name="connsiteY0" fmla="*/ 430338 h 1085651"/>
              <a:gd name="connsiteX1" fmla="*/ 3424767 w 3612104"/>
              <a:gd name="connsiteY1" fmla="*/ 0 h 1085651"/>
              <a:gd name="connsiteX2" fmla="*/ 3612104 w 3612104"/>
              <a:gd name="connsiteY2" fmla="*/ 1066601 h 1085651"/>
              <a:gd name="connsiteX3" fmla="*/ 0 w 3612104"/>
              <a:gd name="connsiteY3" fmla="*/ 1085651 h 1085651"/>
              <a:gd name="connsiteX4" fmla="*/ 887962 w 3612104"/>
              <a:gd name="connsiteY4" fmla="*/ 697494 h 1085651"/>
              <a:gd name="connsiteX5" fmla="*/ 1687342 w 3612104"/>
              <a:gd name="connsiteY5" fmla="*/ 430338 h 1085651"/>
              <a:gd name="connsiteX0" fmla="*/ 1687342 w 3424767"/>
              <a:gd name="connsiteY0" fmla="*/ 430338 h 1085651"/>
              <a:gd name="connsiteX1" fmla="*/ 3424767 w 3424767"/>
              <a:gd name="connsiteY1" fmla="*/ 0 h 1085651"/>
              <a:gd name="connsiteX2" fmla="*/ 3359579 w 3424767"/>
              <a:gd name="connsiteY2" fmla="*/ 1054843 h 1085651"/>
              <a:gd name="connsiteX3" fmla="*/ 0 w 3424767"/>
              <a:gd name="connsiteY3" fmla="*/ 1085651 h 1085651"/>
              <a:gd name="connsiteX4" fmla="*/ 887962 w 3424767"/>
              <a:gd name="connsiteY4" fmla="*/ 697494 h 1085651"/>
              <a:gd name="connsiteX5" fmla="*/ 1687342 w 3424767"/>
              <a:gd name="connsiteY5" fmla="*/ 430338 h 1085651"/>
              <a:gd name="connsiteX0" fmla="*/ 1687342 w 3359579"/>
              <a:gd name="connsiteY0" fmla="*/ 457775 h 1113088"/>
              <a:gd name="connsiteX1" fmla="*/ 3340592 w 3359579"/>
              <a:gd name="connsiteY1" fmla="*/ 0 h 1113088"/>
              <a:gd name="connsiteX2" fmla="*/ 3359579 w 3359579"/>
              <a:gd name="connsiteY2" fmla="*/ 1082280 h 1113088"/>
              <a:gd name="connsiteX3" fmla="*/ 0 w 3359579"/>
              <a:gd name="connsiteY3" fmla="*/ 1113088 h 1113088"/>
              <a:gd name="connsiteX4" fmla="*/ 887962 w 3359579"/>
              <a:gd name="connsiteY4" fmla="*/ 724931 h 1113088"/>
              <a:gd name="connsiteX5" fmla="*/ 1687342 w 3359579"/>
              <a:gd name="connsiteY5" fmla="*/ 457775 h 111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9579" h="1113088">
                <a:moveTo>
                  <a:pt x="1687342" y="457775"/>
                </a:moveTo>
                <a:cubicBezTo>
                  <a:pt x="2096114" y="336953"/>
                  <a:pt x="2776090" y="135607"/>
                  <a:pt x="3340592" y="0"/>
                </a:cubicBezTo>
                <a:lnTo>
                  <a:pt x="3359579" y="1082280"/>
                </a:lnTo>
                <a:lnTo>
                  <a:pt x="0" y="1113088"/>
                </a:lnTo>
                <a:cubicBezTo>
                  <a:pt x="299689" y="982071"/>
                  <a:pt x="547179" y="922062"/>
                  <a:pt x="887962" y="724931"/>
                </a:cubicBezTo>
                <a:cubicBezTo>
                  <a:pt x="1057295" y="604000"/>
                  <a:pt x="1278570" y="578597"/>
                  <a:pt x="1687342" y="457775"/>
                </a:cubicBezTo>
                <a:close/>
              </a:path>
            </a:pathLst>
          </a:custGeom>
          <a:solidFill>
            <a:srgbClr val="CACA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030" name="Picture 6" descr="undefined">
            <a:extLst>
              <a:ext uri="{FF2B5EF4-FFF2-40B4-BE49-F238E27FC236}">
                <a16:creationId xmlns:a16="http://schemas.microsoft.com/office/drawing/2014/main" id="{455C3CA5-E53A-8CE7-8406-BA6D67C3C8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1366" y="132283"/>
            <a:ext cx="3833288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E402285-3BD4-D143-E356-A2F13CEF19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7390" y="-15985"/>
            <a:ext cx="7560742" cy="232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491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86" r:id="rId6"/>
    <p:sldLayoutId id="2147483688" r:id="rId7"/>
    <p:sldLayoutId id="2147483689" r:id="rId8"/>
  </p:sldLayoutIdLst>
  <p:txStyles>
    <p:titleStyle>
      <a:lvl1pPr algn="ctr" defTabSz="3060040" rtl="0" eaLnBrk="1" latinLnBrk="0" hangingPunct="1">
        <a:lnSpc>
          <a:spcPct val="90000"/>
        </a:lnSpc>
        <a:spcBef>
          <a:spcPct val="0"/>
        </a:spcBef>
        <a:buNone/>
        <a:defRPr lang="en-US" sz="8032" b="1" kern="1200" dirty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039">
          <p15:clr>
            <a:srgbClr val="F26B43"/>
          </p15:clr>
        </p15:guide>
        <p15:guide id="2" pos="96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4">
            <a:extLst>
              <a:ext uri="{FF2B5EF4-FFF2-40B4-BE49-F238E27FC236}">
                <a16:creationId xmlns:a16="http://schemas.microsoft.com/office/drawing/2014/main" id="{D0C229B6-8472-5DFF-9E61-4930AB322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TITULO DEL TRABAJO</a:t>
            </a:r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69AA0B20-86C0-E5BB-8147-45E88175B6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27" name="Marcador de contenido 26">
            <a:extLst>
              <a:ext uri="{FF2B5EF4-FFF2-40B4-BE49-F238E27FC236}">
                <a16:creationId xmlns:a16="http://schemas.microsoft.com/office/drawing/2014/main" id="{3C66F6F4-A720-E176-9097-EF83D550CA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INTRODUCCIÓN: El tamaño de las secciones introducción, materiales y métodos, resultados y discusión, y conclusiones puede ajustarse según lo requiera el trabajo. El tamaño del poster es de 115 x 82 centímetros.</a:t>
            </a:r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4B3C71CF-C135-FA17-0948-AADFBC6E6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CBAF22EB-50A5-345F-E250-FECD4E76966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L" dirty="0"/>
              <a:t>RESULTADOS Y DISCUSION</a:t>
            </a:r>
          </a:p>
        </p:txBody>
      </p:sp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FF464AEB-D10C-D348-EA4F-F924A5C3E2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CL" dirty="0"/>
              <a:t>MATERIALES Y MÉTODOS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2886D8F2-5F71-2918-188A-022E7A304E4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s-CL" dirty="0"/>
              <a:t>CONCLUSIONES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6FDC977B-0982-8587-FDCB-327396365B6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afiliaciones</a:t>
            </a:r>
          </a:p>
        </p:txBody>
      </p: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95F92EF9-7677-E5E3-4FE9-94623E934A0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215047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5964CD00E10E24BA769F06D787C106E" ma:contentTypeVersion="13" ma:contentTypeDescription="Crear nuevo documento." ma:contentTypeScope="" ma:versionID="e6cc78643f265409c2ac43c0d9ca8fbd">
  <xsd:schema xmlns:xsd="http://www.w3.org/2001/XMLSchema" xmlns:xs="http://www.w3.org/2001/XMLSchema" xmlns:p="http://schemas.microsoft.com/office/2006/metadata/properties" xmlns:ns2="a50bf35b-2835-48f0-8687-cc016c2bed3e" xmlns:ns3="1cd90bd6-8e15-4ddc-bdbc-59d7038e1fcf" targetNamespace="http://schemas.microsoft.com/office/2006/metadata/properties" ma:root="true" ma:fieldsID="a12587330a1546907f85bf59673ada4c" ns2:_="" ns3:_="">
    <xsd:import namespace="a50bf35b-2835-48f0-8687-cc016c2bed3e"/>
    <xsd:import namespace="1cd90bd6-8e15-4ddc-bdbc-59d7038e1f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0bf35b-2835-48f0-8687-cc016c2bed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9f1bca92-ab44-4d2f-8c51-2bce81b0b2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90bd6-8e15-4ddc-bdbc-59d7038e1fc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d6c343a-bf09-45e4-b86f-36d1cf76b0ae}" ma:internalName="TaxCatchAll" ma:showField="CatchAllData" ma:web="1cd90bd6-8e15-4ddc-bdbc-59d7038e1f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d90bd6-8e15-4ddc-bdbc-59d7038e1fcf" xsi:nil="true"/>
    <lcf76f155ced4ddcb4097134ff3c332f xmlns="a50bf35b-2835-48f0-8687-cc016c2bed3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455B10C-7FD3-43E6-A43B-1DB14FAC7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0bf35b-2835-48f0-8687-cc016c2bed3e"/>
    <ds:schemaRef ds:uri="1cd90bd6-8e15-4ddc-bdbc-59d7038e1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D8BE30-EF77-4633-83B7-9B9CDBF6F6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EBEAF2-CAC6-4B9B-8933-8629EF6E8B5D}">
  <ds:schemaRefs>
    <ds:schemaRef ds:uri="http://schemas.microsoft.com/office/2006/metadata/properties"/>
    <ds:schemaRef ds:uri="http://schemas.microsoft.com/office/infopath/2007/PartnerControls"/>
    <ds:schemaRef ds:uri="1cd90bd6-8e15-4ddc-bdbc-59d7038e1fcf"/>
    <ds:schemaRef ds:uri="a50bf35b-2835-48f0-8687-cc016c2bed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49</Words>
  <Application>Microsoft Office PowerPoint</Application>
  <PresentationFormat>Personalizado</PresentationFormat>
  <Paragraphs>6</Paragraphs>
  <Slides>1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Aptos</vt:lpstr>
      <vt:lpstr>Arial</vt:lpstr>
      <vt:lpstr>1_Tema de Office</vt:lpstr>
      <vt:lpstr>TITULO DEL TRABAJO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Andres D. Ramirez Madrid</dc:creator>
  <cp:lastModifiedBy>Nicolás Ignacio Araya Rivera</cp:lastModifiedBy>
  <cp:revision>5</cp:revision>
  <dcterms:created xsi:type="dcterms:W3CDTF">2025-04-07T20:55:50Z</dcterms:created>
  <dcterms:modified xsi:type="dcterms:W3CDTF">2025-09-29T20:22:46Z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0x010100C5964CD00E10E24BA769F06D787C106E</vt:lpwstr>
  </property>
  <property fmtid="{D5CDD505-2E9C-101B-9397-08002B2CF9AE}" pid="3" name="MediaServiceImageTags">
    <vt:lpwstr/>
  </property>
</Properties>
</file>